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6" autoAdjust="0"/>
    <p:restoredTop sz="94660"/>
  </p:normalViewPr>
  <p:slideViewPr>
    <p:cSldViewPr snapToGrid="0">
      <p:cViewPr varScale="1">
        <p:scale>
          <a:sx n="80" d="100"/>
          <a:sy n="80" d="100"/>
        </p:scale>
        <p:origin x="66" y="7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BEB6A-2CA1-1C8A-F0DC-23D49271A7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A22D3A-847C-F3CE-90E0-516FA102ED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500B5B-6328-8043-F50A-E7A3B3BA5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AEB88-4A27-4629-8AFF-CA7F2967C836}" type="datetimeFigureOut">
              <a:rPr lang="en-MY" smtClean="0"/>
              <a:t>12/6/2022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D36168-25DF-A87A-D883-C83D7FC73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0A9487-01F4-7C19-5FF8-03CF3A2D1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F8C73-AF83-4DE2-8FAE-E3618E02B07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06841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75B130-0A6D-E394-9139-CD9522FA2E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0AFBBD-7600-4E17-A767-F3B049FD9C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A2D907-D987-23B9-1CD2-BF09B38D2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AEB88-4A27-4629-8AFF-CA7F2967C836}" type="datetimeFigureOut">
              <a:rPr lang="en-MY" smtClean="0"/>
              <a:t>12/6/2022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B366F5-191D-AF6F-8AB1-1ACE38D83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6320DC-570F-6A36-CFC8-072F0AFAE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F8C73-AF83-4DE2-8FAE-E3618E02B07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874211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183ACD-89CD-E4C3-69AC-DAB11ABE32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48EA2C-7AE0-312A-966D-FD894784EE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6CC950-70D8-D7D2-DF82-A11258266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AEB88-4A27-4629-8AFF-CA7F2967C836}" type="datetimeFigureOut">
              <a:rPr lang="en-MY" smtClean="0"/>
              <a:t>12/6/2022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E99400-238A-4B0F-9A4D-E95AD9B25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B1420A-B71A-B45D-5719-6E01721B6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F8C73-AF83-4DE2-8FAE-E3618E02B07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55894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2E1B9-6344-7267-AF26-2724452172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9806AB-6E6C-830D-5F31-CFB306D98C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99BCDA-A11D-88B2-7322-B192D26E0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AEB88-4A27-4629-8AFF-CA7F2967C836}" type="datetimeFigureOut">
              <a:rPr lang="en-MY" smtClean="0"/>
              <a:t>12/6/2022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63D56F-252B-6E8D-6919-E4CFF1E65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818931-C8A6-1EF3-AAE2-C21F8ECBE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F8C73-AF83-4DE2-8FAE-E3618E02B07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35470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01BE02-EC23-55E8-EB56-D4B3BEA83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BF92D0-8B19-5C70-E747-86DFB25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CE3E91-F4C5-6AAB-ED25-EBB337F03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AEB88-4A27-4629-8AFF-CA7F2967C836}" type="datetimeFigureOut">
              <a:rPr lang="en-MY" smtClean="0"/>
              <a:t>12/6/2022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630E19-84F3-0251-8686-1C80E0E18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864846-0C14-8C09-7D76-28C3375A8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F8C73-AF83-4DE2-8FAE-E3618E02B07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23229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CFE3BD-6568-8AA3-127D-79097D390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2247BB-7D66-0FFD-0551-6F6C4A3355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E35D0E-5492-8717-9B3A-B2B10C01CF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DE337A-0FA0-5DAB-6249-7EA064825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AEB88-4A27-4629-8AFF-CA7F2967C836}" type="datetimeFigureOut">
              <a:rPr lang="en-MY" smtClean="0"/>
              <a:t>12/6/2022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1BF22C-8C26-8F5C-DA1C-D9447C512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D92057-25A2-A696-4B34-3409A2ADF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F8C73-AF83-4DE2-8FAE-E3618E02B07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384865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B1F9E-F798-1860-E6B2-AF39712EE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18DCC8-BC0A-20C0-D9FE-B2E98BFA13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A9A762-9D55-47B7-EB6E-6E11C76153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D1458A-C18E-32E6-6098-7F5E7A350A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2E1A31-1796-56DD-DD01-6D951BF33C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6A2AFDB-2BDD-D7A8-23E4-53D27F457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AEB88-4A27-4629-8AFF-CA7F2967C836}" type="datetimeFigureOut">
              <a:rPr lang="en-MY" smtClean="0"/>
              <a:t>12/6/2022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669B96-DD7B-40C0-580F-B98A5C247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09CEE32-F80A-7749-B94A-D769A1D6E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F8C73-AF83-4DE2-8FAE-E3618E02B07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70922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53052-0918-A7FF-5553-148644527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59FD86-7995-B221-6D3F-08D6D1A86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AEB88-4A27-4629-8AFF-CA7F2967C836}" type="datetimeFigureOut">
              <a:rPr lang="en-MY" smtClean="0"/>
              <a:t>12/6/2022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C3B49F-78E8-625D-1144-4EFB95BE6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4F4644-516B-4169-BB5E-866A268B8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F8C73-AF83-4DE2-8FAE-E3618E02B07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76989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4CEAB25-DBE8-6525-494D-493C68FB8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AEB88-4A27-4629-8AFF-CA7F2967C836}" type="datetimeFigureOut">
              <a:rPr lang="en-MY" smtClean="0"/>
              <a:t>12/6/2022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90A616-8157-D64D-97BD-0AC6F6721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C5E7F4-9D0B-C807-F3AE-3CB8C309F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F8C73-AF83-4DE2-8FAE-E3618E02B07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76433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2762A7-B674-722B-8C16-B2BD3E3A2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7D26BF-4531-B051-C387-DFD99C82E3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BA5C9C-561E-EF97-F812-7863875870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C3E5A5-17BA-3923-1F54-37BF7D89D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AEB88-4A27-4629-8AFF-CA7F2967C836}" type="datetimeFigureOut">
              <a:rPr lang="en-MY" smtClean="0"/>
              <a:t>12/6/2022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BF21C2-60C3-D4A8-F978-0AA651599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709131-3794-80E1-8CFE-E1191F4AB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F8C73-AF83-4DE2-8FAE-E3618E02B07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79535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7D3EC-53DF-2084-8076-1CE992B7A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7EF2E99-E14E-61DE-CABA-283E5F850C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15E41A-8CD0-6558-7DE6-A412A38682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1411BB-7BCB-E748-7BD1-B4B1CF018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AEB88-4A27-4629-8AFF-CA7F2967C836}" type="datetimeFigureOut">
              <a:rPr lang="en-MY" smtClean="0"/>
              <a:t>12/6/2022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FBE818-D529-4798-D80D-9B6519A76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2B5AC3-92AB-9D74-80DD-399BAFF32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F8C73-AF83-4DE2-8FAE-E3618E02B07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750988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12E5277-22A9-4B05-F2ED-5812AE9B3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B3A8D4-1A6D-5E2E-4E80-617B39E9FE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3C716C-EAD0-60DC-E17A-6AFE12C491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AAEB88-4A27-4629-8AFF-CA7F2967C836}" type="datetimeFigureOut">
              <a:rPr lang="en-MY" smtClean="0"/>
              <a:t>12/6/2022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9B39D8-A79A-F5ED-9D05-20A1B666DD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7AC8B0-68F5-61AF-1127-77D99E582C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BF8C73-AF83-4DE2-8FAE-E3618E02B07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13202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ZKXLdkBtALg?feature=oembe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nline Media 3" descr="A role-play video of Cell Mediated Immunity">
            <a:hlinkClick r:id="" action="ppaction://media"/>
            <a:extLst>
              <a:ext uri="{FF2B5EF4-FFF2-40B4-BE49-F238E27FC236}">
                <a16:creationId xmlns:a16="http://schemas.microsoft.com/office/drawing/2014/main" id="{928F11BD-066A-E0E8-B183-137D73DB02D0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050085" y="1130612"/>
            <a:ext cx="9969910" cy="5632999"/>
          </a:xfrm>
          <a:prstGeom prst="rect">
            <a:avLst/>
          </a:prstGeom>
        </p:spPr>
      </p:pic>
      <p:sp>
        <p:nvSpPr>
          <p:cNvPr id="5" name="Rectangle 4" descr="The title: Cell-mediated immunity&#10;">
            <a:extLst>
              <a:ext uri="{FF2B5EF4-FFF2-40B4-BE49-F238E27FC236}">
                <a16:creationId xmlns:a16="http://schemas.microsoft.com/office/drawing/2014/main" id="{87CD7276-CEDD-6D48-485A-CDE9F879F014}"/>
              </a:ext>
            </a:extLst>
          </p:cNvPr>
          <p:cNvSpPr/>
          <p:nvPr/>
        </p:nvSpPr>
        <p:spPr>
          <a:xfrm>
            <a:off x="2344616" y="141544"/>
            <a:ext cx="71252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Cell-mediated immunity</a:t>
            </a:r>
          </a:p>
        </p:txBody>
      </p:sp>
    </p:spTree>
    <p:extLst>
      <p:ext uri="{BB962C8B-B14F-4D97-AF65-F5344CB8AC3E}">
        <p14:creationId xmlns:p14="http://schemas.microsoft.com/office/powerpoint/2010/main" val="2788160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</Words>
  <Application>Microsoft Office PowerPoint</Application>
  <PresentationFormat>Widescreen</PresentationFormat>
  <Paragraphs>1</Paragraphs>
  <Slides>1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chou min chong</dc:creator>
  <cp:lastModifiedBy>chou min chong</cp:lastModifiedBy>
  <cp:revision>1</cp:revision>
  <dcterms:created xsi:type="dcterms:W3CDTF">2022-06-11T17:02:21Z</dcterms:created>
  <dcterms:modified xsi:type="dcterms:W3CDTF">2022-06-11T17:05:39Z</dcterms:modified>
</cp:coreProperties>
</file>