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63" y="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EB6A-2CA1-1C8A-F0DC-23D49271A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22D3A-847C-F3CE-90E0-516FA102E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00B5B-6328-8043-F50A-E7A3B3BA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6168-25DF-A87A-D883-C83D7FC7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9487-01F4-7C19-5FF8-03CF3A2D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684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B130-0A6D-E394-9139-CD9522FA2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AFBBD-7600-4E17-A767-F3B049FD9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2D907-D987-23B9-1CD2-BF09B38D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366F5-191D-AF6F-8AB1-1ACE38D8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320DC-570F-6A36-CFC8-072F0AFA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7421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83ACD-89CD-E4C3-69AC-DAB11ABE3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8EA2C-7AE0-312A-966D-FD894784E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CC950-70D8-D7D2-DF82-A1125826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99400-238A-4B0F-9A4D-E95AD9B2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1420A-B71A-B45D-5719-6E01721B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589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2E1B9-6344-7267-AF26-272445217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806AB-6E6C-830D-5F31-CFB306D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9BCDA-A11D-88B2-7322-B192D26E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3D56F-252B-6E8D-6919-E4CFF1E6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18931-C8A6-1EF3-AAE2-C21F8ECB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547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BE02-EC23-55E8-EB56-D4B3BEA8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F92D0-8B19-5C70-E747-86DFB25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E3E91-F4C5-6AAB-ED25-EBB337F0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30E19-84F3-0251-8686-1C80E0E1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64846-0C14-8C09-7D76-28C3375A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322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E3BD-6568-8AA3-127D-79097D390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47BB-7D66-0FFD-0551-6F6C4A335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35D0E-5492-8717-9B3A-B2B10C01C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E337A-0FA0-5DAB-6249-7EA06482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BF22C-8C26-8F5C-DA1C-D9447C51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92057-25A2-A696-4B34-3409A2AD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486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B1F9E-F798-1860-E6B2-AF39712E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8DCC8-BC0A-20C0-D9FE-B2E98BFA1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A9A762-9D55-47B7-EB6E-6E11C7615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D1458A-C18E-32E6-6098-7F5E7A350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2E1A31-1796-56DD-DD01-6D951BF33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2AFDB-2BDD-D7A8-23E4-53D27F45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669B96-DD7B-40C0-580F-B98A5C247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CEE32-F80A-7749-B94A-D769A1D6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092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3052-0918-A7FF-5553-14864452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9FD86-7995-B221-6D3F-08D6D1A86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3B49F-78E8-625D-1144-4EFB95BE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F4644-516B-4169-BB5E-866A268B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698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EAB25-DBE8-6525-494D-493C68FB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0A616-8157-D64D-97BD-0AC6F672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5E7F4-9D0B-C807-F3AE-3CB8C309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7643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62A7-B674-722B-8C16-B2BD3E3A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26BF-4531-B051-C387-DFD99C82E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A5C9C-561E-EF97-F812-786387587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3E5A5-17BA-3923-1F54-37BF7D89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F21C2-60C3-D4A8-F978-0AA651599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09131-3794-80E1-8CFE-E1191F4A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7953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7D3EC-53DF-2084-8076-1CE992B7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F2E99-E14E-61DE-CABA-283E5F850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5E41A-8CD0-6558-7DE6-A412A3868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411BB-7BCB-E748-7BD1-B4B1CF01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BE818-D529-4798-D80D-9B6519A7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B5AC3-92AB-9D74-80DD-399BAFF3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5098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2E5277-22A9-4B05-F2ED-5812AE9B3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3A8D4-1A6D-5E2E-4E80-617B39E9F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C716C-EAD0-60DC-E17A-6AFE12C49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AEB88-4A27-4629-8AFF-CA7F2967C836}" type="datetimeFigureOut">
              <a:rPr lang="en-MY" smtClean="0"/>
              <a:t>12/6/2022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B39D8-A79A-F5ED-9D05-20A1B666D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C8B0-68F5-61AF-1127-77D99E582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8C73-AF83-4DE2-8FAE-E3618E02B07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320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cAmqh3HTtP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The title: Cell-mediated immunity&#10;">
            <a:extLst>
              <a:ext uri="{FF2B5EF4-FFF2-40B4-BE49-F238E27FC236}">
                <a16:creationId xmlns:a16="http://schemas.microsoft.com/office/drawing/2014/main" id="{87CD7276-CEDD-6D48-485A-CDE9F879F014}"/>
              </a:ext>
            </a:extLst>
          </p:cNvPr>
          <p:cNvSpPr/>
          <p:nvPr/>
        </p:nvSpPr>
        <p:spPr>
          <a:xfrm>
            <a:off x="3898057" y="141544"/>
            <a:ext cx="40183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Thrombocyte</a:t>
            </a:r>
          </a:p>
        </p:txBody>
      </p:sp>
      <p:pic>
        <p:nvPicPr>
          <p:cNvPr id="3" name="Online Media 2" title="Thrombocyte">
            <a:hlinkClick r:id="" action="ppaction://media"/>
            <a:extLst>
              <a:ext uri="{FF2B5EF4-FFF2-40B4-BE49-F238E27FC236}">
                <a16:creationId xmlns:a16="http://schemas.microsoft.com/office/drawing/2014/main" id="{E2B30C97-87B8-7D3F-9448-DCA4440E2AC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9605" y="1112725"/>
            <a:ext cx="10152790" cy="573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chou min chong</dc:creator>
  <cp:lastModifiedBy>chou min chong</cp:lastModifiedBy>
  <cp:revision>3</cp:revision>
  <dcterms:created xsi:type="dcterms:W3CDTF">2022-06-11T17:02:21Z</dcterms:created>
  <dcterms:modified xsi:type="dcterms:W3CDTF">2022-06-12T09:29:28Z</dcterms:modified>
</cp:coreProperties>
</file>