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8"/>
  </p:notesMasterIdLst>
  <p:sldIdLst>
    <p:sldId id="279" r:id="rId2"/>
    <p:sldId id="257" r:id="rId3"/>
    <p:sldId id="278" r:id="rId4"/>
    <p:sldId id="258" r:id="rId5"/>
    <p:sldId id="265" r:id="rId6"/>
    <p:sldId id="30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1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977F3-3364-45CD-A425-48E20EF9FA65}" type="datetimeFigureOut">
              <a:rPr lang="en-MY" smtClean="0"/>
              <a:t>26/9/2022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20609-DC14-48BF-AF3A-478772D4220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5478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6EF70-0379-499D-A3BB-EFD74393EE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4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FCA58-464B-47E1-9F1F-B2A99A449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8A6140-5963-4007-AA10-6C01ECDE6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F8114-5E71-476D-825E-DD14E8D6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BDAD-FC5F-45C6-AF7C-87F483498ADB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093BD-19D7-4E85-BE4B-5DC89269D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B1D3F-3F6B-4AEF-9326-FB947384E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3BB-41DD-4D4E-B3CD-CA8B95288C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48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9DB8C-1722-4982-B802-218998D38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FE1EA1-C97F-43BF-B147-EB6E5134F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9AB50-035F-453A-ABA0-A84E6D986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BDAD-FC5F-45C6-AF7C-87F483498ADB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18059-4D78-4C43-A5C8-4117DBE83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C58AB-40BA-4F96-8E67-14C2118E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3BB-41DD-4D4E-B3CD-CA8B95288C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08DCBF-BB65-4627-A323-2CC8D393AB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CBE70E-27BE-4993-ADAC-15866862D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9FB14-E3A7-43FA-AF31-6503B8B5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BDAD-FC5F-45C6-AF7C-87F483498ADB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9CAC9-E111-43AD-BC44-88F3CF964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E07C0-BDEB-466E-925D-4A480ABD2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3BB-41DD-4D4E-B3CD-CA8B95288C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65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6DFF9-FE7F-462F-901E-C17D324CA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D0CEB-8C3B-48B3-854B-E1FEE0B9C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FE118-5A2A-4A5A-8E21-9A8CE3E4C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BDAD-FC5F-45C6-AF7C-87F483498ADB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33A1F-3482-4EC8-9AF9-4E5AF1191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61722-AF63-49BA-B980-E0DB1D974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3BB-41DD-4D4E-B3CD-CA8B95288C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0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3D172-04F1-41F7-9680-956A7356C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D6998-1657-4801-805B-256337CD3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A59F1-6C91-48CC-ABC8-9ABD14AB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BDAD-FC5F-45C6-AF7C-87F483498ADB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C0E52-D6D1-4A6E-B01B-4609B1802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7FD4E-DE36-4435-9191-04C6E069D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3BB-41DD-4D4E-B3CD-CA8B95288C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14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17448-E337-42CE-A175-1E0172A2E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5F930-AF58-4CF4-B25A-9D87F14CA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5DCFA-07F4-4056-9203-3C4D677EB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0449B-7B40-49F5-B811-DCEA7652D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BDAD-FC5F-45C6-AF7C-87F483498ADB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EE29F-FF29-4661-A527-D745FD13F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6B132-B4DB-4EAD-A139-70CD104F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3BB-41DD-4D4E-B3CD-CA8B95288C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8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58821-7F1B-44F8-BADD-58B6F3B81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53F7C-5891-415C-BDD9-46A182CE7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D789C-5B74-4770-A942-1DC29A9E2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A116B1-F64A-4B8F-A42D-DDE42BEC80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3E4C6E-34A8-492D-A539-3BB5DB5F9D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533FA7-2E17-46A4-A0B6-18C1C5423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BDAD-FC5F-45C6-AF7C-87F483498ADB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561EE6-1D18-4060-B36B-5B1657057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D4F717-9958-4ACA-A405-C51B9AF87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3BB-41DD-4D4E-B3CD-CA8B95288C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9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4F2E7-BB10-4C7B-86EE-50708CA6A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9490E0-BF15-4548-AF19-380B8B176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BDAD-FC5F-45C6-AF7C-87F483498ADB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FED5F-3071-4FE5-B370-DBED20FC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FF1AC1-03BF-4423-B29A-EA6DE0362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3BB-41DD-4D4E-B3CD-CA8B95288C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8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8670DE-2760-410E-95BA-815EAC462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BDAD-FC5F-45C6-AF7C-87F483498ADB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BC612F-8EC4-4C3F-8950-0EF8345AD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47577-CEE0-46E9-B165-99D3FCC5A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3BB-41DD-4D4E-B3CD-CA8B95288C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8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26E49-6558-49B6-B900-6B1B98F3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89940-1B5E-427A-861D-D157E581D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BD50B-FB92-43AD-8163-44DFF786A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5F48F-DD86-41AC-AA9E-156958078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BDAD-FC5F-45C6-AF7C-87F483498ADB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E4C32B-0EBC-4B7E-A905-CC3C2CA16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B7871-9E2B-44EC-88A1-B7F33EFF7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3BB-41DD-4D4E-B3CD-CA8B95288C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84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8AA48-02FE-400D-84CC-A49B3951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B955DD-4143-47A8-A991-833E4D2793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BDF2B-0AA5-482B-8690-85B236969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38B478-F07C-4593-8791-75BA5FF76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BDAD-FC5F-45C6-AF7C-87F483498ADB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509A6-EC6B-48C0-891C-C7AE05583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F5C0E-336B-4F77-97D1-38FFE1DC4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3BB-41DD-4D4E-B3CD-CA8B95288C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7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A4CC6D-1A6F-4702-93EE-BB14C8DA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D0AB5-D5B7-4767-9B86-99FA65B40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51A34-A9A9-46A4-AE7E-8A4C94DD42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7BDAD-FC5F-45C6-AF7C-87F483498ADB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FE2C3-7085-4C2E-92CB-0EB4BBF2C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A450B-7FDA-46EC-BAF8-B3547A603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243BB-41DD-4D4E-B3CD-CA8B95288C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9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University Putra Malaysia Slide Design">
            <a:extLst>
              <a:ext uri="{FF2B5EF4-FFF2-40B4-BE49-F238E27FC236}">
                <a16:creationId xmlns:a16="http://schemas.microsoft.com/office/drawing/2014/main" id="{B818055B-6BF0-438D-835C-EB44187EA89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934199"/>
          </a:xfrm>
          <a:prstGeom prst="rect">
            <a:avLst/>
          </a:prstGeom>
        </p:spPr>
      </p:pic>
      <p:grpSp>
        <p:nvGrpSpPr>
          <p:cNvPr id="6" name="Group 5" descr="Logo  of Universiti Putra Malaysia">
            <a:extLst>
              <a:ext uri="{FF2B5EF4-FFF2-40B4-BE49-F238E27FC236}">
                <a16:creationId xmlns:a16="http://schemas.microsoft.com/office/drawing/2014/main" id="{9FD2590F-461D-F88F-829B-361B00B329BF}"/>
              </a:ext>
            </a:extLst>
          </p:cNvPr>
          <p:cNvGrpSpPr/>
          <p:nvPr/>
        </p:nvGrpSpPr>
        <p:grpSpPr>
          <a:xfrm>
            <a:off x="2524214" y="1264905"/>
            <a:ext cx="4166320" cy="1211447"/>
            <a:chOff x="2524214" y="1264905"/>
            <a:chExt cx="4166320" cy="1211447"/>
          </a:xfrm>
        </p:grpSpPr>
        <p:pic>
          <p:nvPicPr>
            <p:cNvPr id="9" name="Picture 8" descr="Graphical user interface, application&#10;&#10;Logo of Universiti Putra Malaysia">
              <a:extLst>
                <a:ext uri="{FF2B5EF4-FFF2-40B4-BE49-F238E27FC236}">
                  <a16:creationId xmlns:a16="http://schemas.microsoft.com/office/drawing/2014/main" id="{D655555E-84A2-4BA9-AA75-FB2B329B8A7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214" y="1440973"/>
              <a:ext cx="2874464" cy="921115"/>
            </a:xfrm>
            <a:prstGeom prst="rect">
              <a:avLst/>
            </a:prstGeom>
          </p:spPr>
        </p:pic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41079C0D-C26E-4694-9935-FBBFA5F45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9087" y="1264905"/>
              <a:ext cx="1211447" cy="1211447"/>
            </a:xfrm>
            <a:prstGeom prst="rect">
              <a:avLst/>
            </a:prstGeom>
          </p:spPr>
        </p:pic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0B0A1398-FC6E-488B-A370-59927CBA2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3154847"/>
            <a:ext cx="6887362" cy="798728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Forest Recreation and Leisure</a:t>
            </a:r>
          </a:p>
        </p:txBody>
      </p:sp>
    </p:spTree>
    <p:extLst>
      <p:ext uri="{BB962C8B-B14F-4D97-AF65-F5344CB8AC3E}">
        <p14:creationId xmlns:p14="http://schemas.microsoft.com/office/powerpoint/2010/main" val="190953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85800" y="685800"/>
            <a:ext cx="7543800" cy="98338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What is Recreation?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66800" y="1989764"/>
            <a:ext cx="6060920" cy="2878471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DK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Recreation is ref</a:t>
            </a:r>
            <a:r>
              <a:rPr kumimoji="0" lang="en-MY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er</a:t>
            </a:r>
            <a:r>
              <a:rPr kumimoji="0" lang="en-DK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red to a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type of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conscious enjoyment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DK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It can </a:t>
            </a:r>
            <a:r>
              <a:rPr kumimoji="0" lang="en-MY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happen</a:t>
            </a:r>
            <a:r>
              <a:rPr kumimoji="0" lang="en-DK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 any time or any location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Recreation also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involves activities</a:t>
            </a:r>
            <a:r>
              <a:rPr kumimoji="0" lang="en-DK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whether</a:t>
            </a:r>
            <a:r>
              <a:rPr lang="en-DK" sz="3200" i="1" dirty="0"/>
              <a:t> it is conducted indoor or outdoor. 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91490" y="365125"/>
            <a:ext cx="3840085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4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FOREST RECREATION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91490" y="2575034"/>
            <a:ext cx="3840085" cy="3462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Forest recreation activities allow visitors to spend time in an outdoor environment amidst some of our natural resources.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extent of personal satisfaction gained depends more on how valuable the activity is and how long it lasts than how often it is done.</a:t>
            </a:r>
          </a:p>
        </p:txBody>
      </p:sp>
      <p:pic>
        <p:nvPicPr>
          <p:cNvPr id="7" name="Picture 6" descr="Image of group of people walking through a forest for hiking activity">
            <a:extLst>
              <a:ext uri="{FF2B5EF4-FFF2-40B4-BE49-F238E27FC236}">
                <a16:creationId xmlns:a16="http://schemas.microsoft.com/office/drawing/2014/main" id="{85C17A23-D6CE-CEE7-7F21-ABABDF21EB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" r="6692"/>
          <a:stretch/>
        </p:blipFill>
        <p:spPr>
          <a:xfrm>
            <a:off x="4409137" y="-178"/>
            <a:ext cx="4734863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17541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65464" y="457200"/>
            <a:ext cx="4434476" cy="60078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What is Leisure?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524000"/>
            <a:ext cx="8101448" cy="447413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/>
              <a:t>T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ime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or opportunity for ease, relaxation, etc.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i="1" dirty="0"/>
              <a:t>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he time to be used according to our own judgment or choice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Charles K.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Brightbill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, 1960)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It can involve extensive activity or no activity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/>
              <a:t>Recreation and leisure are highly related</a:t>
            </a:r>
            <a:r>
              <a:rPr lang="en-DK" sz="2400" dirty="0"/>
              <a:t>, where people need leisure time to get involved in recreation activities.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DK" sz="2400" dirty="0"/>
              <a:t>In society, leisure and recreation may become assets or liability. 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5222E4B-FE84-4ECD-BF23-42FF2DAE4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2A542E6-1924-4FE2-89D1-3CB19468C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F353183-2147-472B-AD7D-4A085FF6A4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AAA42C8-A082-4DFD-A5F3-FC9EF825B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5FC9E5C3-B8DC-4532-8C1F-4D5331C64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142" y="-12"/>
            <a:ext cx="9145141" cy="238443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952DEE-1461-2C1B-C89B-808CF977EA14}"/>
              </a:ext>
            </a:extLst>
          </p:cNvPr>
          <p:cNvSpPr txBox="1"/>
          <p:nvPr/>
        </p:nvSpPr>
        <p:spPr>
          <a:xfrm>
            <a:off x="5165610" y="1020201"/>
            <a:ext cx="3537345" cy="8268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benefits of leisure and recreation in nature areas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6800" y="2806706"/>
            <a:ext cx="3537346" cy="21848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alpha val="60000"/>
                  </a:schemeClr>
                </a:solidFill>
              </a:rPr>
              <a:t>Eventually, after doing recreational activities everybody should have new motivation and energy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alpha val="60000"/>
                </a:schemeClr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alpha val="60000"/>
                  </a:schemeClr>
                </a:solidFill>
              </a:rPr>
              <a:t>Improve quality of life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alpha val="60000"/>
                </a:schemeClr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alpha val="60000"/>
                  </a:schemeClr>
                </a:solidFill>
              </a:rPr>
              <a:t>Opportunity for nature resource manager to provide services. </a:t>
            </a:r>
          </a:p>
        </p:txBody>
      </p:sp>
      <p:pic>
        <p:nvPicPr>
          <p:cNvPr id="7" name="Picture 6" descr="Photo a  group of people posing for a photo showing their enjoyment after hiking in nature area.">
            <a:extLst>
              <a:ext uri="{FF2B5EF4-FFF2-40B4-BE49-F238E27FC236}">
                <a16:creationId xmlns:a16="http://schemas.microsoft.com/office/drawing/2014/main" id="{3C2A17FC-7900-E93C-D2C0-C520363E82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3" r="16618"/>
          <a:stretch/>
        </p:blipFill>
        <p:spPr>
          <a:xfrm>
            <a:off x="85130" y="1295400"/>
            <a:ext cx="4617242" cy="4020522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0611CB-6DB8-43A8-80F2-546675ED0051}"/>
              </a:ext>
            </a:extLst>
          </p:cNvPr>
          <p:cNvSpPr txBox="1"/>
          <p:nvPr/>
        </p:nvSpPr>
        <p:spPr>
          <a:xfrm>
            <a:off x="3374137" y="1799083"/>
            <a:ext cx="20427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/>
              <a:t>THANK YOU </a:t>
            </a:r>
          </a:p>
        </p:txBody>
      </p:sp>
      <p:pic>
        <p:nvPicPr>
          <p:cNvPr id="3" name="Picture 2" descr="Logo of Universiti Putra Malaysia Bintulu Sarawak Campus">
            <a:extLst>
              <a:ext uri="{FF2B5EF4-FFF2-40B4-BE49-F238E27FC236}">
                <a16:creationId xmlns:a16="http://schemas.microsoft.com/office/drawing/2014/main" id="{93501BB1-85DD-42E3-90F8-F3F987B3A6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393"/>
            <a:ext cx="9144000" cy="514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46223"/>
      </p:ext>
    </p:extLst>
  </p:cSld>
  <p:clrMapOvr>
    <a:masterClrMapping/>
  </p:clrMapOvr>
</p:sld>
</file>

<file path=ppt/theme/theme1.xml><?xml version="1.0" encoding="utf-8"?>
<a:theme xmlns:a="http://schemas.openxmlformats.org/drawingml/2006/main" name="SlideTemplate_UPMKB2020_UpdateJubliEm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SlideTemplate_UPMKB2020_UpdateJubliEmas</Template>
  <TotalTime>591</TotalTime>
  <Words>203</Words>
  <Application>Microsoft Office PowerPoint</Application>
  <PresentationFormat>On-screen Show (4:3)</PresentationFormat>
  <Paragraphs>24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SlideTemplate_UPMKB2020_UpdateJubliEmas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SUZIANA BINTI HASSAN</cp:lastModifiedBy>
  <cp:revision>40</cp:revision>
  <dcterms:created xsi:type="dcterms:W3CDTF">2012-11-20T12:42:35Z</dcterms:created>
  <dcterms:modified xsi:type="dcterms:W3CDTF">2022-09-26T03:06:17Z</dcterms:modified>
</cp:coreProperties>
</file>