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7" r:id="rId5"/>
    <p:sldId id="263" r:id="rId6"/>
    <p:sldId id="264" r:id="rId7"/>
    <p:sldId id="279" r:id="rId8"/>
    <p:sldId id="281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210" autoAdjust="0"/>
  </p:normalViewPr>
  <p:slideViewPr>
    <p:cSldViewPr snapToGrid="0">
      <p:cViewPr varScale="1">
        <p:scale>
          <a:sx n="64" d="100"/>
          <a:sy n="64" d="100"/>
        </p:scale>
        <p:origin x="78" y="48"/>
      </p:cViewPr>
      <p:guideLst/>
    </p:cSldViewPr>
  </p:slideViewPr>
  <p:outlineViewPr>
    <p:cViewPr>
      <p:scale>
        <a:sx n="33" d="100"/>
        <a:sy n="33" d="100"/>
      </p:scale>
      <p:origin x="0" y="-21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2179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AA3114B-0CDD-4419-A4DE-E0C29A2AE1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25048-78D1-4821-8E2B-7A77CCA12F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52186-C111-43A8-A0F7-F77FFDE4DF82}" type="datetimeFigureOut">
              <a:rPr lang="en-US" smtClean="0"/>
              <a:t>5/24/2023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924695-047D-4CC8-8801-1AA37457E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F00293-63F6-438D-A9A8-024975FD55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6CFAD-C154-4C9C-AD01-665A505506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879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BBB5B-F3DE-41D7-B279-483D20E8E363}" type="datetimeFigureOut">
              <a:rPr lang="en-US" smtClean="0"/>
              <a:t>5/24/2023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62BC0-7DC4-4569-951D-2BB9475345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64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A325D4D-835D-41B6-9B16-A090AA0883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D87D16-A856-42F4-9D8C-A0C1D482E5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42052"/>
            <a:ext cx="12192000" cy="1425257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anchor="ctr"/>
          <a:lstStyle>
            <a:lvl1pPr algn="ctr">
              <a:defRPr sz="6000" cap="all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D39BB44-64AC-49A7-8555-2CC62AD7C2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867309"/>
            <a:ext cx="12192000" cy="1036320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anchor="ctr"/>
          <a:lstStyle>
            <a:lvl1pPr marL="0" indent="0" algn="ctr">
              <a:buNone/>
              <a:defRPr sz="24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51AF15-A085-49C8-ABEC-EF90E7D7B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92779" y="2325925"/>
            <a:ext cx="5806440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pportunity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198964-B829-4E4F-AAE7-4D7A404AB7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3057" y="698523"/>
            <a:ext cx="5715000" cy="46908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F7C80E83-E343-4BA5-ABB5-ACA84EEE62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81078" y="1853427"/>
            <a:ext cx="1252367" cy="86349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BA56986C-C9AC-44CD-9D32-24AA209F76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1B45AB9-9A5F-4872-A322-AD3890A5BE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E5E3032E-6B86-4F42-95E1-7C7B130871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69646" y="1853426"/>
            <a:ext cx="1252367" cy="863491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C56EA384-B876-4E37-81CC-FF14C8064E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26428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7A136A37-A8C3-48F4-978F-3042B2451F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26428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0D156C2-557C-45F2-B9BA-7CE533312A0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258214" y="1853427"/>
            <a:ext cx="1252028" cy="863492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38E358D4-D1F9-4872-A079-98E1F6BD662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14657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8D809314-142B-40CA-8424-37611F5E9C1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14657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3B652552-1A5B-4884-9BDF-1A26639593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234542"/>
            <a:ext cx="12191999" cy="2623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5C7A8808-3BA5-498D-8E57-CAB9DF018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742EE3D7-DACC-458E-82B0-EC87F8BAE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38" name="Slide Number Placeholder 5">
            <a:extLst>
              <a:ext uri="{FF2B5EF4-FFF2-40B4-BE49-F238E27FC236}">
                <a16:creationId xmlns:a16="http://schemas.microsoft.com/office/drawing/2014/main" id="{8ED908E6-B839-44D9-AFFC-E5E5E592E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2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225E-57F6-4605-A684-F9B30F1F66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568" y="2450440"/>
            <a:ext cx="4143432" cy="548711"/>
          </a:xfrm>
          <a:prstGeom prst="rect">
            <a:avLst/>
          </a:prstGeom>
        </p:spPr>
        <p:txBody>
          <a:bodyPr anchor="b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C93927AF-DF09-4CE5-8767-B2ECF0215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37756" y="0"/>
            <a:ext cx="7354243" cy="286247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AE2342C8-E968-4F49-930C-F5C43F88F0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728" y="3365446"/>
            <a:ext cx="4953000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E8D114B-8AAB-41D6-AFCF-750066A652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9728" y="3744950"/>
            <a:ext cx="4953000" cy="2046251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CCC938D-0BC7-4BBB-BBF2-B830D9D0C1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0800" y="3365446"/>
            <a:ext cx="4953000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796405D2-E28F-41EC-844E-034C5D7072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0" y="3744950"/>
            <a:ext cx="4953000" cy="2046251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751D887-2419-4911-A7CC-9B5A598D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8B214E0-C574-4CE5-8FF0-E0F965A4A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033920-FB08-49F3-8A75-14E68EF78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5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raphic 48">
            <a:extLst>
              <a:ext uri="{FF2B5EF4-FFF2-40B4-BE49-F238E27FC236}">
                <a16:creationId xmlns:a16="http://schemas.microsoft.com/office/drawing/2014/main" id="{CC3C8467-268E-4ABA-B4F5-0808AFBB2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9FF8FD-CDD1-4BEE-8DB9-0CD4BDE983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35793" y="766762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F1257F-A86F-48F4-BFFA-9BFB4355E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334351" y="757238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FFD01FCA-DF30-466C-9EAE-B0A13CF25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831167" y="4486275"/>
            <a:ext cx="622236" cy="62223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F9F0CF-5966-47C2-9A41-0CD85E85D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564642" y="4047275"/>
            <a:ext cx="622236" cy="622236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EFF630-FDAA-46A7-8CEE-21CAB6BC2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29331" y="2163148"/>
            <a:ext cx="622236" cy="622236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83BA8C-6DBE-4569-B07B-9FB55F80D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59108" y="3573553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08DE16-ABA8-4BC8-93C4-F8A521C8A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95826" y="4201049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3C062E-DD5E-49BC-A10D-F70C1931F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62756" y="1603981"/>
            <a:ext cx="2057805" cy="76712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99781-E0A0-4C4E-A069-37290BED8F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27" y="571145"/>
            <a:ext cx="5355570" cy="438144"/>
          </a:xfrm>
          <a:prstGeom prst="rect">
            <a:avLst/>
          </a:prstGeom>
        </p:spPr>
        <p:txBody>
          <a:bodyPr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5D896357-F0C4-4728-BE54-A809E6E310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63262" y="311795"/>
            <a:ext cx="1706966" cy="426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B13D4EF-593A-4D3C-9712-515EE5A358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26762" y="1774346"/>
            <a:ext cx="1929792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449D2BE7-8177-406D-94BB-001D561B5A8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3673" y="2261070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FD164278-C8C4-4514-8B3E-9505CB6747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49242" y="3061800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45FF02C4-FA25-4AE4-B4EF-D106CDD0FE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95826" y="3061800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2EA0BE42-73C1-43D0-9520-94265CBEE4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13450" y="3671475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4E23821A-CE37-4CA8-82BC-5731CBD7BC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984" y="4145197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83ED92E9-F268-4C1E-9440-F605C9EBD5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85509" y="4584197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B29F508B-CAFE-4871-8267-E5406A4D6C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50168" y="4298971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C40D7D1C-3379-42CE-B3D7-A585CDECBD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63261" y="5683895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29BD8-DBDF-484C-89DD-80EDD7B8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F621E8-9FBF-4DC8-AA1D-234C0A47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1D5819-A04D-4AB0-A144-E7BBA340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47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wth St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3D21-9143-4E6D-87CD-82F00F7DC6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314" y="627486"/>
            <a:ext cx="5268686" cy="568896"/>
          </a:xfrm>
          <a:prstGeom prst="rect">
            <a:avLst/>
          </a:prstGeom>
        </p:spPr>
        <p:txBody>
          <a:bodyPr anchor="ctr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35C24E7-D67D-40AA-B6B1-AE47659E18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0438" y="1011439"/>
            <a:ext cx="4989233" cy="56889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 cap="none" spc="100" baseline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A756E9B8-BA57-4251-A0E6-DDADC29D95B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666" y="2044485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C0B962B5-0EC7-48EC-A687-C206A69C56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7695" y="2044485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1314A100-8075-4D1D-995C-34F5838D58F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0666" y="3428263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9C946523-4B92-4003-B43C-B01D972454F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27695" y="3428263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F9BEEAAD-CC7F-427D-BCFF-1BBA5023ABE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0666" y="4812041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B6693A35-4411-4FE2-82FD-5D30D8D62AF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27695" y="4812041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B658EBA7-4275-488A-B86F-67B70609F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id="{A59824DA-522A-4135-800A-60F504928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3D3F372-68E2-486A-A105-748C2BB245A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683831" y="0"/>
            <a:ext cx="5508168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8D667147-015B-4B04-886E-3451355DC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06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09C70A-0F34-4BEB-BABD-659A58DC4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8F6663C8-5425-48D7-9E9D-F2B794222F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99301"/>
            <a:ext cx="4114800" cy="60796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781F399C-8EA8-402F-B2A4-828B062584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62186" y="1011441"/>
            <a:ext cx="3467628" cy="5688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07DF62A2-2B04-4192-9858-1F4C30EFDA5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0838" y="2564313"/>
            <a:ext cx="4750631" cy="448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10CB016-EEF8-4992-8F92-8FE3375CEB0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9877" y="2564313"/>
            <a:ext cx="3532840" cy="448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E7176063-74EF-4FC1-A687-2F5900412F55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911225" y="3187700"/>
            <a:ext cx="4749800" cy="2771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7" name="Content Placeholder 29">
            <a:extLst>
              <a:ext uri="{FF2B5EF4-FFF2-40B4-BE49-F238E27FC236}">
                <a16:creationId xmlns:a16="http://schemas.microsoft.com/office/drawing/2014/main" id="{1958214F-5F3C-4FBF-9DBD-97579EF4CF4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7028164" y="3107442"/>
            <a:ext cx="4252612" cy="288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58ECB-2935-45B1-80F1-ED38302C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FC42CC-A62B-40E8-907A-F15D7C21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0735-85DE-48C3-8FE9-0754F9AB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1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Yr Action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A378E50-94EF-4230-91B3-4CDA4804D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49477" y="4411918"/>
            <a:ext cx="7895340" cy="344415"/>
            <a:chOff x="2749477" y="4411918"/>
            <a:chExt cx="7895340" cy="344415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3FDF687F-1594-4839-AA46-5DACB2E04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947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AD917A9-665D-46F4-8911-E2881838B6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9668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7D52265-C77D-45A6-96A5-2656848A31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4355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075B284-B3F9-49E3-A5BC-FBFD2C706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750737" y="2675138"/>
            <a:ext cx="6313957" cy="344415"/>
            <a:chOff x="2750737" y="2675138"/>
            <a:chExt cx="6313957" cy="344415"/>
          </a:xfrm>
        </p:grpSpPr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1D75FFD8-965E-47C7-B05F-A941B516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75073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ABDDFF1A-AABD-4DA5-9811-02C41491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11688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7862A0FB-DDED-42C5-B28D-D466080F4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063434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7CD073CE-AA33-40C2-9636-3F5C236050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2241" y="693422"/>
            <a:ext cx="3607518" cy="633402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id="{FC053B39-4BE6-44B3-8D93-ED230B1611A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029367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Text Placeholder 14">
            <a:extLst>
              <a:ext uri="{FF2B5EF4-FFF2-40B4-BE49-F238E27FC236}">
                <a16:creationId xmlns:a16="http://schemas.microsoft.com/office/drawing/2014/main" id="{95F74BD3-C751-4644-9E0D-36D890A69E6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97612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14">
            <a:extLst>
              <a:ext uri="{FF2B5EF4-FFF2-40B4-BE49-F238E27FC236}">
                <a16:creationId xmlns:a16="http://schemas.microsoft.com/office/drawing/2014/main" id="{3D5CF2BE-8C0B-408F-AEEB-45E3B588305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44687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Text Placeholder 14">
            <a:extLst>
              <a:ext uri="{FF2B5EF4-FFF2-40B4-BE49-F238E27FC236}">
                <a16:creationId xmlns:a16="http://schemas.microsoft.com/office/drawing/2014/main" id="{4A07D9B0-4F06-4D69-B211-37FC634E508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6804" y="2739533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E36FDE7A-7F96-4A7E-AB4F-DBCEFD81C3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1234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C3C9C771-CEBA-46FF-9941-0F82E4028C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0176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945F6154-355B-4195-8155-1E8C079CD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17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B8E228D5-C0F1-4215-8880-B28856B6F7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8059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id="{5568E40A-0330-4C80-9F64-FB6C4B7CC1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10807" y="3170170"/>
            <a:ext cx="61531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EC8A3FD2-F6F6-40A0-89E1-7769CBB8D4B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5942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A882D901-8E7C-431B-B6E9-14C8BD5B22C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4883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2051E2EF-F729-4B79-8CD4-C0D60EE9AD0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3825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A8A6BF26-67C7-4AFD-82B4-5F8831E627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2766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9D579002-8C14-4A35-90BB-43E508420D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1708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id="{AA2D386B-15E3-4543-8D79-5B890CB60E7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0649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D1BBCCCB-0A70-4CE2-AC23-DC53C20096B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95907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Text Placeholder 14">
            <a:extLst>
              <a:ext uri="{FF2B5EF4-FFF2-40B4-BE49-F238E27FC236}">
                <a16:creationId xmlns:a16="http://schemas.microsoft.com/office/drawing/2014/main" id="{83DD38EA-382F-4255-927F-5F23153D51A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29367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14">
            <a:extLst>
              <a:ext uri="{FF2B5EF4-FFF2-40B4-BE49-F238E27FC236}">
                <a16:creationId xmlns:a16="http://schemas.microsoft.com/office/drawing/2014/main" id="{DDBB317C-ECEA-48F8-B070-51A7C7B4CDB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76442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14">
            <a:extLst>
              <a:ext uri="{FF2B5EF4-FFF2-40B4-BE49-F238E27FC236}">
                <a16:creationId xmlns:a16="http://schemas.microsoft.com/office/drawing/2014/main" id="{5C19CD78-318A-4E21-9027-254A8711F4C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23517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id="{A437805B-FB40-4996-AD55-1BF1A2D64F0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6804" y="4437609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40A55730-770B-4851-B7C1-A3AE260339E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1234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32F5F67C-8450-4CC2-984C-18CEA2A424F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0176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205940B1-D0A7-4FA0-8075-1DD875262A2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9117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id="{FF257E24-EF53-4359-8CF5-CC42A8F6618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8059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5A2166B8-0F7E-45E9-970E-79F921472A3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10807" y="4871997"/>
            <a:ext cx="61531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FF45DCBF-40C1-4B85-9196-4C0237FA8CE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942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E0182695-A664-4408-ACB6-D9273831D56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883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14">
            <a:extLst>
              <a:ext uri="{FF2B5EF4-FFF2-40B4-BE49-F238E27FC236}">
                <a16:creationId xmlns:a16="http://schemas.microsoft.com/office/drawing/2014/main" id="{2928531F-4FEC-4B06-9428-27244D33B93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825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E678C8DB-AF28-4A99-B976-36F54BA279C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2766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14">
            <a:extLst>
              <a:ext uri="{FF2B5EF4-FFF2-40B4-BE49-F238E27FC236}">
                <a16:creationId xmlns:a16="http://schemas.microsoft.com/office/drawing/2014/main" id="{FB1CBFC6-0E9C-4ECA-A915-798C00479D6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81708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B4EC71CB-AE6D-46A0-87B4-6E2BD6A1CF6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0649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3" name="Text Placeholder 14">
            <a:extLst>
              <a:ext uri="{FF2B5EF4-FFF2-40B4-BE49-F238E27FC236}">
                <a16:creationId xmlns:a16="http://schemas.microsoft.com/office/drawing/2014/main" id="{16A1EE39-3790-4721-9E09-19024F590A9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95907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F8B141-9EE2-47E7-AF2A-94CECF907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047081" y="4694680"/>
            <a:ext cx="8510121" cy="0"/>
            <a:chOff x="1504814" y="2488864"/>
            <a:chExt cx="8510121" cy="0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0D73D561-653C-420E-BC66-5DA51DD36C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3729D46-C590-474A-BF51-5B9D4359EB7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8D21A3-16A8-4ECB-832A-29159F1D20E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B217E3B-A68A-4BBD-889D-C078F6616C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AC64796-B68D-4AE1-A16E-54663926A7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69D787A-5A6E-4ADB-BAAA-FC5EF3EF1B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371F89-9862-4F45-9CA4-A53BF2C3F72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19AC00F-FB14-4E51-ABB2-C72FB6C0A0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083D041-D6E2-4DFF-A37E-21E03F46AF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4589E1D-9976-4550-917F-D88195CDCE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065CC16-DED3-4048-8705-CA87554422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4EDC1B45-4090-4B45-80FB-8DF542E67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72910" y="4599626"/>
            <a:ext cx="8858463" cy="174171"/>
            <a:chOff x="1835966" y="4162015"/>
            <a:chExt cx="8858463" cy="174171"/>
          </a:xfrm>
        </p:grpSpPr>
        <p:sp>
          <p:nvSpPr>
            <p:cNvPr id="90" name="Oval 234">
              <a:extLst>
                <a:ext uri="{FF2B5EF4-FFF2-40B4-BE49-F238E27FC236}">
                  <a16:creationId xmlns:a16="http://schemas.microsoft.com/office/drawing/2014/main" id="{1EFAF30E-1CB4-4DCC-B1A8-30450AECD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236">
              <a:extLst>
                <a:ext uri="{FF2B5EF4-FFF2-40B4-BE49-F238E27FC236}">
                  <a16:creationId xmlns:a16="http://schemas.microsoft.com/office/drawing/2014/main" id="{A53911EE-BFCB-48ED-9821-C8FD04498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238">
              <a:extLst>
                <a:ext uri="{FF2B5EF4-FFF2-40B4-BE49-F238E27FC236}">
                  <a16:creationId xmlns:a16="http://schemas.microsoft.com/office/drawing/2014/main" id="{AE84E691-02AF-4C42-B3B7-EE46E825C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240">
              <a:extLst>
                <a:ext uri="{FF2B5EF4-FFF2-40B4-BE49-F238E27FC236}">
                  <a16:creationId xmlns:a16="http://schemas.microsoft.com/office/drawing/2014/main" id="{EB9041A9-2967-41AF-BE0A-A7476B97B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242">
              <a:extLst>
                <a:ext uri="{FF2B5EF4-FFF2-40B4-BE49-F238E27FC236}">
                  <a16:creationId xmlns:a16="http://schemas.microsoft.com/office/drawing/2014/main" id="{2B7F05AE-8C2E-43EB-BBA0-897D173AF6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244">
              <a:extLst>
                <a:ext uri="{FF2B5EF4-FFF2-40B4-BE49-F238E27FC236}">
                  <a16:creationId xmlns:a16="http://schemas.microsoft.com/office/drawing/2014/main" id="{4248E8A5-3D01-49ED-BEC6-0D27C4C50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246">
              <a:extLst>
                <a:ext uri="{FF2B5EF4-FFF2-40B4-BE49-F238E27FC236}">
                  <a16:creationId xmlns:a16="http://schemas.microsoft.com/office/drawing/2014/main" id="{A50B1FA2-FFAB-4A04-8C04-CF6BC1BCD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248">
              <a:extLst>
                <a:ext uri="{FF2B5EF4-FFF2-40B4-BE49-F238E27FC236}">
                  <a16:creationId xmlns:a16="http://schemas.microsoft.com/office/drawing/2014/main" id="{B70F9284-E3A9-4E8C-9C28-93D985513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250">
              <a:extLst>
                <a:ext uri="{FF2B5EF4-FFF2-40B4-BE49-F238E27FC236}">
                  <a16:creationId xmlns:a16="http://schemas.microsoft.com/office/drawing/2014/main" id="{494AA308-491E-44AE-A81D-E62D362FC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252">
              <a:extLst>
                <a:ext uri="{FF2B5EF4-FFF2-40B4-BE49-F238E27FC236}">
                  <a16:creationId xmlns:a16="http://schemas.microsoft.com/office/drawing/2014/main" id="{03B58A61-0691-4D1F-9A25-7CCB12DA9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254">
              <a:extLst>
                <a:ext uri="{FF2B5EF4-FFF2-40B4-BE49-F238E27FC236}">
                  <a16:creationId xmlns:a16="http://schemas.microsoft.com/office/drawing/2014/main" id="{57F5DE50-7369-4681-A8F6-5E935A517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256">
              <a:extLst>
                <a:ext uri="{FF2B5EF4-FFF2-40B4-BE49-F238E27FC236}">
                  <a16:creationId xmlns:a16="http://schemas.microsoft.com/office/drawing/2014/main" id="{4C666F7C-EBDE-456E-B607-1E0FA6924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FFFF66A7-062A-4A45-8A10-A8F847AF1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049387" y="2999128"/>
            <a:ext cx="8510121" cy="0"/>
            <a:chOff x="1504814" y="2488864"/>
            <a:chExt cx="8510121" cy="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A2090933-BFE5-4598-998F-C2857039426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7E50B9E-AD14-448E-B2DF-ED1D0F49086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1F782020-9AE0-4B20-ACD4-057C60173A6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DE1A502D-7651-4CBE-81DE-FF4F102DAA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D4C29AAF-4E83-44DA-A084-3FF3C70F61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AC5616E9-1DAC-4713-A257-8682DD24AC5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CDC726D-AB0E-4ED3-82DB-9DD54ADB100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2F1E4A6-E07E-4550-AB72-53438E0C4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6B638F82-2127-4858-AA45-F08A1CADAB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028005E8-9894-4966-8BDE-95577A6039D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FFBFEB2-9943-4D83-86DB-1A86AC15E8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7045F09-8CF5-4E51-A65C-54F8BF015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72910" y="2903401"/>
            <a:ext cx="8858463" cy="174171"/>
            <a:chOff x="1835966" y="4162015"/>
            <a:chExt cx="8858463" cy="174171"/>
          </a:xfrm>
        </p:grpSpPr>
        <p:sp>
          <p:nvSpPr>
            <p:cNvPr id="135" name="Oval 234">
              <a:extLst>
                <a:ext uri="{FF2B5EF4-FFF2-40B4-BE49-F238E27FC236}">
                  <a16:creationId xmlns:a16="http://schemas.microsoft.com/office/drawing/2014/main" id="{09B4CFFD-0C29-4685-915E-4DC40D4D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236">
              <a:extLst>
                <a:ext uri="{FF2B5EF4-FFF2-40B4-BE49-F238E27FC236}">
                  <a16:creationId xmlns:a16="http://schemas.microsoft.com/office/drawing/2014/main" id="{736381B7-7D05-4040-9A1B-191841576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238">
              <a:extLst>
                <a:ext uri="{FF2B5EF4-FFF2-40B4-BE49-F238E27FC236}">
                  <a16:creationId xmlns:a16="http://schemas.microsoft.com/office/drawing/2014/main" id="{4F77152F-41F4-45EC-B530-B38C5111C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240">
              <a:extLst>
                <a:ext uri="{FF2B5EF4-FFF2-40B4-BE49-F238E27FC236}">
                  <a16:creationId xmlns:a16="http://schemas.microsoft.com/office/drawing/2014/main" id="{8FB428D5-0A0E-4CF3-A223-9F4F7B386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Oval 242">
              <a:extLst>
                <a:ext uri="{FF2B5EF4-FFF2-40B4-BE49-F238E27FC236}">
                  <a16:creationId xmlns:a16="http://schemas.microsoft.com/office/drawing/2014/main" id="{A4275727-B33C-4EB0-9E6E-7CE335603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244">
              <a:extLst>
                <a:ext uri="{FF2B5EF4-FFF2-40B4-BE49-F238E27FC236}">
                  <a16:creationId xmlns:a16="http://schemas.microsoft.com/office/drawing/2014/main" id="{7998F366-05B2-42D3-9B4E-CD7F91FB9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246">
              <a:extLst>
                <a:ext uri="{FF2B5EF4-FFF2-40B4-BE49-F238E27FC236}">
                  <a16:creationId xmlns:a16="http://schemas.microsoft.com/office/drawing/2014/main" id="{8593BF6C-17E2-4AB7-85D7-0B93D2376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Oval 248">
              <a:extLst>
                <a:ext uri="{FF2B5EF4-FFF2-40B4-BE49-F238E27FC236}">
                  <a16:creationId xmlns:a16="http://schemas.microsoft.com/office/drawing/2014/main" id="{74F85EBE-E43B-4B81-85F1-89969EC56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250">
              <a:extLst>
                <a:ext uri="{FF2B5EF4-FFF2-40B4-BE49-F238E27FC236}">
                  <a16:creationId xmlns:a16="http://schemas.microsoft.com/office/drawing/2014/main" id="{16C21525-8829-45F3-8C9F-05274678E7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Oval 252">
              <a:extLst>
                <a:ext uri="{FF2B5EF4-FFF2-40B4-BE49-F238E27FC236}">
                  <a16:creationId xmlns:a16="http://schemas.microsoft.com/office/drawing/2014/main" id="{8FFF03BC-2EFF-4AF5-B788-A1FEA5378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254">
              <a:extLst>
                <a:ext uri="{FF2B5EF4-FFF2-40B4-BE49-F238E27FC236}">
                  <a16:creationId xmlns:a16="http://schemas.microsoft.com/office/drawing/2014/main" id="{D811BD14-6461-4DD9-9A2C-BFC2C9553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256">
              <a:extLst>
                <a:ext uri="{FF2B5EF4-FFF2-40B4-BE49-F238E27FC236}">
                  <a16:creationId xmlns:a16="http://schemas.microsoft.com/office/drawing/2014/main" id="{929BB859-9DB9-433D-8C7B-91E7FED48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59" name="Graphic 158">
            <a:extLst>
              <a:ext uri="{FF2B5EF4-FFF2-40B4-BE49-F238E27FC236}">
                <a16:creationId xmlns:a16="http://schemas.microsoft.com/office/drawing/2014/main" id="{A24C8354-AD07-4B50-9334-314D6B2B1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sp>
        <p:nvSpPr>
          <p:cNvPr id="160" name="Date Placeholder 2">
            <a:extLst>
              <a:ext uri="{FF2B5EF4-FFF2-40B4-BE49-F238E27FC236}">
                <a16:creationId xmlns:a16="http://schemas.microsoft.com/office/drawing/2014/main" id="{D3F09D93-A56A-41E4-A3BA-42472B0A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1" name="Footer Placeholder 3">
            <a:extLst>
              <a:ext uri="{FF2B5EF4-FFF2-40B4-BE49-F238E27FC236}">
                <a16:creationId xmlns:a16="http://schemas.microsoft.com/office/drawing/2014/main" id="{5951592E-5737-43C9-B6B0-D1340766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62" name="Slide Number Placeholder 4">
            <a:extLst>
              <a:ext uri="{FF2B5EF4-FFF2-40B4-BE49-F238E27FC236}">
                <a16:creationId xmlns:a16="http://schemas.microsoft.com/office/drawing/2014/main" id="{3B542197-0399-4FBD-A10C-B97A68AA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56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96D4A-16D3-4C35-A383-2DF039D54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9728" y="317739"/>
            <a:ext cx="4114800" cy="623923"/>
          </a:xfrm>
          <a:prstGeom prst="rect">
            <a:avLst/>
          </a:prstGeom>
        </p:spPr>
        <p:txBody>
          <a:bodyPr anchor="ctr"/>
          <a:lstStyle>
            <a:lvl1pPr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F255611-8280-41F3-A5FA-821E144AEA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14400" y="905856"/>
            <a:ext cx="5759450" cy="50472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cap="all" baseline="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600" cap="all" baseline="0">
                <a:solidFill>
                  <a:schemeClr val="accent5">
                    <a:lumMod val="50000"/>
                  </a:schemeClr>
                </a:solidFill>
              </a:defRPr>
            </a:lvl2pPr>
            <a:lvl3pPr marL="914400" indent="0">
              <a:buNone/>
              <a:defRPr sz="1400" cap="all" baseline="0">
                <a:solidFill>
                  <a:schemeClr val="accent5">
                    <a:lumMod val="50000"/>
                  </a:schemeClr>
                </a:solidFill>
              </a:defRPr>
            </a:lvl3pPr>
            <a:lvl4pPr marL="13716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4pPr>
            <a:lvl5pPr marL="18288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453DB9-3C4B-4136-96D2-08A7D5AD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64841-801A-499A-BFD2-9731D2D8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6BF61C1-4A8C-44D4-901D-E065B7B42A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98229" y="0"/>
            <a:ext cx="459377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C78F9D-CD73-4D53-A871-D6C0B643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06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7726902C-381D-4629-AF04-0689A76C5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0C3F3-53A4-4049-96CE-C6C4EB9DA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44286"/>
            <a:ext cx="4114800" cy="74792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F669E6E-28BD-4FC9-BFB3-B42707D25A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7731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B0CE1D3C-6E95-41C8-9202-B6BACEA97C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3729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A90F4B16-F669-4D35-8B6D-5DE38097DD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3728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0D56BE-BB71-4ADC-B308-883B7BB63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372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24532133-7BD7-49DF-96C1-B4A992CE4DF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667826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F4F5B9-821C-4A57-B5E2-055949CEC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7382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63893EB3-C98E-4A69-A71C-7C922128375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73826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D0352AF-E877-45F2-9868-A8A1E017A91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73825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750DAF93-603B-44B6-99DC-79A63DC3A1F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37921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72AD67-26BA-4843-BAFE-B661A05BB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4391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0EAD7F-FBD0-4EA0-A7E7-5E65604B4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1401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DA3EAA29-D608-4031-9C0E-0610D1886C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43921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1DC4676B-9880-4C33-A8A2-88FB0944CF3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3920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AF6D479F-D265-4CD5-88BE-FC37AFC5FF4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08016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ED618ADF-296A-4300-A8AE-A1837B390A9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14015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CA503612-3331-4786-8298-4A1E0C1C75D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14014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1D0F5-2B0B-4318-B5DC-AECB0985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A8939-F5BE-47FA-AE2F-AF66C45B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8A3F37-FB91-4420-832B-EA39AE37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59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8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B70B2057-9B78-4391-A15F-27A41A72F1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059CD-37AB-48A3-9976-0B38FF7A5A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97106" y="589720"/>
            <a:ext cx="4006114" cy="657784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36E0B0A-0B1B-438D-8971-570ACA956B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564029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FB8438-2DA4-4B23-ACCD-3DEADF3E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915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3E63EE1F-208F-40D0-9307-47F66C8581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8073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40F7C878-62A1-4A30-AA27-C5F502C8D3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8073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48" name="Picture Placeholder 9">
            <a:extLst>
              <a:ext uri="{FF2B5EF4-FFF2-40B4-BE49-F238E27FC236}">
                <a16:creationId xmlns:a16="http://schemas.microsoft.com/office/drawing/2014/main" id="{5D495D18-EB49-4AD5-A7EE-1E6D2496B69A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211979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248BBAE-0CA8-464A-A4E0-AB7D697DA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710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03551339-A94F-4674-8165-3BFA78946D0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676023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id="{D1839C5B-C216-4FB8-A285-4D99AF56E8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76023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2" name="Picture Placeholder 9">
            <a:extLst>
              <a:ext uri="{FF2B5EF4-FFF2-40B4-BE49-F238E27FC236}">
                <a16:creationId xmlns:a16="http://schemas.microsoft.com/office/drawing/2014/main" id="{ACA22B55-1DD2-4FE6-95FC-D8BC2BBECF0A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859928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473BE6D-AE02-42D4-838E-F7916980D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45055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35C2A2FE-AA36-4715-97F6-B743D26DE3F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23972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5" name="Text Placeholder 10">
            <a:extLst>
              <a:ext uri="{FF2B5EF4-FFF2-40B4-BE49-F238E27FC236}">
                <a16:creationId xmlns:a16="http://schemas.microsoft.com/office/drawing/2014/main" id="{B98652DE-F8C8-4EA5-8CDA-9985B636DEA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23972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6" name="Picture Placeholder 9">
            <a:extLst>
              <a:ext uri="{FF2B5EF4-FFF2-40B4-BE49-F238E27FC236}">
                <a16:creationId xmlns:a16="http://schemas.microsoft.com/office/drawing/2014/main" id="{40C3D084-82F3-4C1C-95E8-56362097EDF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507876" y="1858432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0EC4B6A-1FAA-43D1-9436-A3BFF08A8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93003" y="171553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ABB7ACFA-C6F3-4D7A-A6D8-73035EF164D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971920" y="3209081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F9CBC3B9-EDF1-45E0-BFBF-53888131CBA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971920" y="3492671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0" name="Picture Placeholder 9">
            <a:extLst>
              <a:ext uri="{FF2B5EF4-FFF2-40B4-BE49-F238E27FC236}">
                <a16:creationId xmlns:a16="http://schemas.microsoft.com/office/drawing/2014/main" id="{A7D13807-1ECF-4830-AB8D-D33E4F22330E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564029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0E1F756-2737-4291-8D41-307BFE73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4915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id="{C5BD35EC-547F-4A42-85C6-E2C94C2A03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28073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63" name="Text Placeholder 10">
            <a:extLst>
              <a:ext uri="{FF2B5EF4-FFF2-40B4-BE49-F238E27FC236}">
                <a16:creationId xmlns:a16="http://schemas.microsoft.com/office/drawing/2014/main" id="{D89797D3-65B3-414D-9657-B5DA3934914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28073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4" name="Picture Placeholder 9">
            <a:extLst>
              <a:ext uri="{FF2B5EF4-FFF2-40B4-BE49-F238E27FC236}">
                <a16:creationId xmlns:a16="http://schemas.microsoft.com/office/drawing/2014/main" id="{280147ED-89CE-475D-A96F-AA7A912E00B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211979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10D74ED-CECE-4A22-B877-966D53821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9710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 Placeholder 10">
            <a:extLst>
              <a:ext uri="{FF2B5EF4-FFF2-40B4-BE49-F238E27FC236}">
                <a16:creationId xmlns:a16="http://schemas.microsoft.com/office/drawing/2014/main" id="{0C937A25-DAA7-4478-ADF6-728F4D61897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676023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67" name="Text Placeholder 10">
            <a:extLst>
              <a:ext uri="{FF2B5EF4-FFF2-40B4-BE49-F238E27FC236}">
                <a16:creationId xmlns:a16="http://schemas.microsoft.com/office/drawing/2014/main" id="{8AB48703-9A4A-440C-9049-7FE889764E5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76023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8" name="Picture Placeholder 9">
            <a:extLst>
              <a:ext uri="{FF2B5EF4-FFF2-40B4-BE49-F238E27FC236}">
                <a16:creationId xmlns:a16="http://schemas.microsoft.com/office/drawing/2014/main" id="{5D9D5119-D677-47FD-AEEB-49FE4DDEF6B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859928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AF0F623-CF57-4D6B-87F3-FD410516E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45055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 Placeholder 10">
            <a:extLst>
              <a:ext uri="{FF2B5EF4-FFF2-40B4-BE49-F238E27FC236}">
                <a16:creationId xmlns:a16="http://schemas.microsoft.com/office/drawing/2014/main" id="{3BE3B8C3-ECB9-46D2-B11F-A5569909748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23972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71" name="Text Placeholder 10">
            <a:extLst>
              <a:ext uri="{FF2B5EF4-FFF2-40B4-BE49-F238E27FC236}">
                <a16:creationId xmlns:a16="http://schemas.microsoft.com/office/drawing/2014/main" id="{FB1EE68D-97FA-4EA4-B792-5AC6C49F902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323972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72" name="Picture Placeholder 9">
            <a:extLst>
              <a:ext uri="{FF2B5EF4-FFF2-40B4-BE49-F238E27FC236}">
                <a16:creationId xmlns:a16="http://schemas.microsoft.com/office/drawing/2014/main" id="{7E98343B-32E9-4538-991A-B5EACD651D41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9507876" y="4125872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23CC91A-02A3-4B96-BCEE-76C1D25CC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93003" y="398297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 Placeholder 10">
            <a:extLst>
              <a:ext uri="{FF2B5EF4-FFF2-40B4-BE49-F238E27FC236}">
                <a16:creationId xmlns:a16="http://schemas.microsoft.com/office/drawing/2014/main" id="{DBE2EAAB-674D-41E1-92E6-A7459FEFDAE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971920" y="5476521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75" name="Text Placeholder 10">
            <a:extLst>
              <a:ext uri="{FF2B5EF4-FFF2-40B4-BE49-F238E27FC236}">
                <a16:creationId xmlns:a16="http://schemas.microsoft.com/office/drawing/2014/main" id="{C60D862C-3474-4A4A-8557-AD2C7917BFE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971920" y="5760111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08728-25CF-4DB1-9A83-FAFA5ABE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D454F9-A55F-44A0-9695-FC40C668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38C64F-7F14-454A-B830-80CCE5B1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62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C64230-8BD4-4150-967D-421B6FE43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A8AE08-0788-4D8A-8C9D-7E5AAA112A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615940"/>
            <a:ext cx="4137262" cy="938778"/>
          </a:xfrm>
          <a:prstGeom prst="rect">
            <a:avLst/>
          </a:prstGeom>
        </p:spPr>
        <p:txBody>
          <a:bodyPr anchor="ctr"/>
          <a:lstStyle>
            <a:lvl1pPr algn="ctr">
              <a:defRPr lang="en-US"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8A119E1C-2243-42E2-8A58-CC171131D19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01170" y="3079567"/>
            <a:ext cx="1200150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337797F5-74CE-492B-806B-221CAF3535C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0890" y="3079567"/>
            <a:ext cx="1223858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60" name="Text Placeholder 10">
            <a:extLst>
              <a:ext uri="{FF2B5EF4-FFF2-40B4-BE49-F238E27FC236}">
                <a16:creationId xmlns:a16="http://schemas.microsoft.com/office/drawing/2014/main" id="{2431D1A0-10D1-4D2E-AC6F-F8C9E6A2260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88252" y="3079567"/>
            <a:ext cx="1187610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61" name="Text Placeholder 10">
            <a:extLst>
              <a:ext uri="{FF2B5EF4-FFF2-40B4-BE49-F238E27FC236}">
                <a16:creationId xmlns:a16="http://schemas.microsoft.com/office/drawing/2014/main" id="{4028BD6A-568F-4A16-AE86-5D88861C3BB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79382" y="3079567"/>
            <a:ext cx="1211785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id="{2E935678-32B2-4589-933F-F74B3E68FF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458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id="{B3C5A73C-51DD-4781-943C-235704BBF6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0458" y="5156838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8" name="Text Placeholder 10">
            <a:extLst>
              <a:ext uri="{FF2B5EF4-FFF2-40B4-BE49-F238E27FC236}">
                <a16:creationId xmlns:a16="http://schemas.microsoft.com/office/drawing/2014/main" id="{AD95FB24-5DA0-4000-B023-A00C32D53F0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2032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7" name="Text Placeholder 10">
            <a:extLst>
              <a:ext uri="{FF2B5EF4-FFF2-40B4-BE49-F238E27FC236}">
                <a16:creationId xmlns:a16="http://schemas.microsoft.com/office/drawing/2014/main" id="{7455F56A-A263-4D13-A484-2D15CD61D0F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32032" y="5156837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0" name="Text Placeholder 10">
            <a:extLst>
              <a:ext uri="{FF2B5EF4-FFF2-40B4-BE49-F238E27FC236}">
                <a16:creationId xmlns:a16="http://schemas.microsoft.com/office/drawing/2014/main" id="{6C6ABB33-3D98-4D76-B96F-65F57493622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91270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9" name="Text Placeholder 10">
            <a:extLst>
              <a:ext uri="{FF2B5EF4-FFF2-40B4-BE49-F238E27FC236}">
                <a16:creationId xmlns:a16="http://schemas.microsoft.com/office/drawing/2014/main" id="{8EA8275A-A17A-42ED-9DDC-5F06000BFBE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91270" y="5157592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2" name="Text Placeholder 10">
            <a:extLst>
              <a:ext uri="{FF2B5EF4-FFF2-40B4-BE49-F238E27FC236}">
                <a16:creationId xmlns:a16="http://schemas.microsoft.com/office/drawing/2014/main" id="{4AEA6122-22B2-49EC-8451-E43D40F323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94487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1" name="Text Placeholder 10">
            <a:extLst>
              <a:ext uri="{FF2B5EF4-FFF2-40B4-BE49-F238E27FC236}">
                <a16:creationId xmlns:a16="http://schemas.microsoft.com/office/drawing/2014/main" id="{103D7EA4-00E4-43FA-8129-1CBE0C1291A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94487" y="5166170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8" name="Date Placeholder 2">
            <a:extLst>
              <a:ext uri="{FF2B5EF4-FFF2-40B4-BE49-F238E27FC236}">
                <a16:creationId xmlns:a16="http://schemas.microsoft.com/office/drawing/2014/main" id="{811592B2-2D21-495C-8C11-680EC81556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B73D1-17D7-400F-B750-F5EA2675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0E81D-C76E-4DB7-9722-4BE8D7CF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1E109A-BBBE-498A-AC65-464AAF5710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6874" y="1329829"/>
            <a:ext cx="2043713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408009F-7441-4960-8688-598E553778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12513" y="808353"/>
            <a:ext cx="6341212" cy="1682433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721A019-F5C2-4A15-A6AE-C03209D1D7D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234519"/>
            <a:ext cx="12192000" cy="3623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FE1DF53-32D0-456E-8221-7FCD23325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C108F1B-58C5-43B6-8251-B1392CA9A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530B1E0-03D4-4E5B-A2A7-903B17B30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11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07C99-0702-4DEF-A72F-2451B3DC6D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86544" y="-1"/>
            <a:ext cx="3944790" cy="1845127"/>
          </a:xfrm>
          <a:prstGeom prst="rect">
            <a:avLst/>
          </a:prstGeom>
        </p:spPr>
        <p:txBody>
          <a:bodyPr anchor="ctr"/>
          <a:lstStyle>
            <a:lvl1pPr algn="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4497024-D7D5-447C-8133-660B1F47A1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845128"/>
            <a:ext cx="12192000" cy="5012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E88F42-9013-4CBC-BF65-3FE14705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91F54EB4-06CA-459B-8F8C-86061BA6F1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27913" y="0"/>
            <a:ext cx="6564087" cy="3614737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lIns="640080" tIns="731520" rIns="54864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2B1A3-ADD1-4AAF-A733-AF9AEAB4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AE2F48-AB83-42F0-93C2-9F943F0B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069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ED8B338-CD86-47FF-A4B9-9EE6A11AF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11344" y="0"/>
            <a:ext cx="6680656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F4E84F-A3BE-442F-B9F1-68AB2244A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0320" y="-7084"/>
            <a:ext cx="5511344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9AED10-F37C-48B3-A407-EDC6878C7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6566" y="3035081"/>
            <a:ext cx="2341256" cy="640698"/>
          </a:xfrm>
          <a:prstGeom prst="rect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20D097E-45D7-422E-A8D1-635C7DE9A9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4805" y="3959761"/>
            <a:ext cx="2879477" cy="1790164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19507D12-915D-42C7-9250-F3912C1C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4520C17-104B-4F9D-B1D8-2FA4676B3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19F9CF7-C4CD-4EEB-A49F-1820A981A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33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E3FCFFF-5934-4C8D-A4B0-6B19C662D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3651"/>
            <a:ext cx="3701436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0FC4D-FDE2-42C3-B907-27B071B64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41" y="1332239"/>
            <a:ext cx="1871580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7404DC9-3FBE-41B9-946D-9A0D878C28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31042" y="652826"/>
            <a:ext cx="3433138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88BB7876-0125-4084-804C-A842C85586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31042" y="1032330"/>
            <a:ext cx="3433138" cy="137067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8645735C-4621-4667-AB52-0391CFBB6B5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3339" y="652826"/>
            <a:ext cx="3433138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88BB2B1-07E3-42A2-B3BE-7FC7D7AE15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03339" y="1032330"/>
            <a:ext cx="3433138" cy="137067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02C103C8-E422-4DEB-9077-DC11E00805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31042" y="2620561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FA80948A-8FCC-4BE4-A5F7-20802B17630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1042" y="3002562"/>
            <a:ext cx="3433138" cy="96135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4744F88B-3CB7-4A2B-B718-EEB4E061A79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03339" y="2620561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343EDF6-C2D8-47E1-856B-6329A7CE07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03339" y="3002562"/>
            <a:ext cx="3433138" cy="96135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AC6352A5-5003-4E32-B8FF-A84B4A4AC3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31042" y="4147932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CC2603EF-30BF-4C6C-BA93-E99C7248091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231042" y="4529933"/>
            <a:ext cx="3433138" cy="145098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D38E30C9-543F-4532-B571-2F2EF52E7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E2F8B6B-A63E-448F-86E5-CF3F12A29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EC1D779-DE8A-45DF-9A79-70F63DD68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9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5AC9-F6E1-46F9-8810-475475E17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34980" y="848536"/>
            <a:ext cx="1929607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52C02D9-C262-43C0-BE24-402661B059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4495801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8BD2DF2-5753-43B2-82AD-30DBE8004D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359" y="2046233"/>
            <a:ext cx="312658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A5FD5DB-8694-4BD8-819A-7AD23AAAEF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4359" y="2425736"/>
            <a:ext cx="3126583" cy="1306527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1F5129C3-CFB0-408F-BE5C-AC32F5C68F1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26986" y="2046233"/>
            <a:ext cx="3281556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344438D-488B-4739-95B6-56F81A25FA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26986" y="2425736"/>
            <a:ext cx="3281556" cy="1306527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6F801D1-185D-4C5B-9855-3AD0372C33D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4359" y="4180976"/>
            <a:ext cx="3126583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46B3EF2-B93D-4E2D-8ECF-31A1DF927B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4359" y="4562976"/>
            <a:ext cx="3126583" cy="1258935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35A8C3BD-2930-45A1-B3E0-EC8FA92B65F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26986" y="4180976"/>
            <a:ext cx="3281556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7A5E528-A349-45DA-A841-E092311D8F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26986" y="4562976"/>
            <a:ext cx="3281556" cy="1258935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61AB9D5A-1951-48B0-9CAE-84FC869BE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3AEF9F4B-0EB4-4C9F-9159-80E393F3A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6BC4F905-196D-4DFF-9947-C56088B56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0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B5AB06-9792-445C-9B3C-103D5EBCE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EFB40-063A-41A7-9581-865BBE62C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97992"/>
            <a:ext cx="10515600" cy="994835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3BAD53-6B4A-490D-BE06-B5A0B068755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632608" y="2982740"/>
            <a:ext cx="603504" cy="6035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30E1FC4A-DE44-4B85-856E-E2480DF55A8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88240" y="2981421"/>
            <a:ext cx="603504" cy="5943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4">
            <a:extLst>
              <a:ext uri="{FF2B5EF4-FFF2-40B4-BE49-F238E27FC236}">
                <a16:creationId xmlns:a16="http://schemas.microsoft.com/office/drawing/2014/main" id="{02E70B7A-F000-4D8D-9BDF-E10FF6B3837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82902" y="2983163"/>
            <a:ext cx="603504" cy="6035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4">
            <a:extLst>
              <a:ext uri="{FF2B5EF4-FFF2-40B4-BE49-F238E27FC236}">
                <a16:creationId xmlns:a16="http://schemas.microsoft.com/office/drawing/2014/main" id="{1CED61F8-3F2F-4611-8E56-88AAF763257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927648" y="3001928"/>
            <a:ext cx="594360" cy="5943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B7058D0A-FADA-4AE8-99E1-90B4E5D358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080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3B7B90F8-2155-4E8A-BCE9-7780EE14ED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080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9C0C6E63-A45B-409B-824C-FAA0CC56EC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858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B910C319-3589-469F-9A8A-173CB714BA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0858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id="{D9802FCD-21E3-4F6F-B57C-02AEB618FE8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0340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4AFEE648-F3AD-453E-895B-F43C7415C7B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0340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Text Placeholder 10">
            <a:extLst>
              <a:ext uri="{FF2B5EF4-FFF2-40B4-BE49-F238E27FC236}">
                <a16:creationId xmlns:a16="http://schemas.microsoft.com/office/drawing/2014/main" id="{AA760860-8E89-42DD-87FD-F9951F28372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7118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5FD2DFE0-D25E-4B72-A2B4-C40CF72D522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8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id="{573EDDB2-8AC2-4A88-95EE-20082E77D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325A34CF-B8DC-4A28-86BC-8D450E3D3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3F009426-0603-4EF7-8DE1-0CA50818F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Benef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E090415B-A73D-4D17-B5FA-F442D6C0EB2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9CB337-B3D4-443D-99C2-B7AE9EB5D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279" y="-136525"/>
            <a:ext cx="4979773" cy="685800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3246120"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9AB6E92-BF31-4AA5-B407-78E1D7795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803124F-8B71-4805-8DBD-A3AB3ED43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9A9D64C-A9E2-4148-B514-933547C5B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4218B468-C542-4326-86FA-43DF3A4F3D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3575" y="3972253"/>
            <a:ext cx="5859420" cy="1769419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200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17042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2728A58-8DE2-4B1C-B6CA-F2AED56F45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9D7CAC-EE78-4BAE-94EA-EBE4BB118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375848"/>
            <a:ext cx="12192000" cy="449118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lIns="3657600" tIns="182880" rIns="3657600"/>
          <a:lstStyle>
            <a:lvl1pPr algn="ctr">
              <a:defRPr sz="6000" cap="all" spc="100" baseline="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14832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50298920-F98C-4AFF-A39F-BB5644F96EB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772276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906EC1-D867-4113-B1E4-72ADCC4B1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1354" y="790901"/>
            <a:ext cx="3049568" cy="640698"/>
          </a:xfrm>
          <a:prstGeom prst="rect">
            <a:avLst/>
          </a:prstGeom>
          <a:gradFill>
            <a:gsLst>
              <a:gs pos="50000">
                <a:schemeClr val="accent1">
                  <a:lumMod val="5000"/>
                  <a:lumOff val="95000"/>
                  <a:alpha val="0"/>
                </a:schemeClr>
              </a:gs>
              <a:gs pos="50000">
                <a:schemeClr val="accent5">
                  <a:alpha val="10000"/>
                </a:schemeClr>
              </a:gs>
            </a:gsLst>
            <a:lin ang="0" scaled="0"/>
          </a:gradFill>
          <a:ln w="28575">
            <a:solidFill>
              <a:schemeClr val="bg1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82CE97E-7FF6-4E8B-AF42-9777A2451F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22086" y="826720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F57B5FEE-44D7-4F94-A843-EC7BD802D8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22086" y="1206225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4250112D-DE79-407A-BBAB-B2BB2CB881C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22086" y="2666702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1C55DCE1-6E6B-4CDD-A9D8-B2A0034856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22086" y="3046207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9CAE3862-A5E9-4B70-8F14-8F5BFEE3AAE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22086" y="4536575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34C23C4D-3C16-4A17-BF8A-A9C4E2F013E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22086" y="4916080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0398655-42A6-4DBC-9542-9A8D10B44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F7C44B-1689-4CA8-B0BC-0671EA12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D6105C8-7607-448C-9CD2-9CA33B49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3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pportunity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78E2C-0F13-417A-AD7A-E478D5C3B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8382" y="422661"/>
            <a:ext cx="5200532" cy="720399"/>
          </a:xfrm>
          <a:prstGeom prst="rect">
            <a:avLst/>
          </a:prstGeom>
        </p:spPr>
        <p:txBody>
          <a:bodyPr anchor="ctr"/>
          <a:lstStyle>
            <a:lvl1pPr algn="l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0892B14-4811-4781-A0D4-2D26A55DFF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0003" y="1617548"/>
            <a:ext cx="876929" cy="720399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50B6E72-89BA-408A-B2C8-8424747605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0003" y="3180036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1FCE449C-D340-41D2-BDD5-5A31068FC8B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0003" y="4760985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E2BD66-8465-46D7-9283-569B4EE459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2977" y="1456753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3CFC961-1ED9-4817-9DB9-A1F1D0FD2A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2977" y="3031685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E0D9B8E-402D-44A1-920E-4838543BD9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02977" y="4612634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64607288-5296-4BAF-B405-7F1902FA0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248018"/>
            <a:ext cx="2435528" cy="61485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27432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1341B70-2018-4DBE-BB9A-D1F7A895F9B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84174" y="0"/>
            <a:ext cx="5807825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83CCEE28-12C2-4138-9214-420B5A5B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9762" y="6248018"/>
            <a:ext cx="7267426" cy="620868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47ECA7D-7D2B-475F-874D-51236135A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7188" y="6248018"/>
            <a:ext cx="2495699" cy="620866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45720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2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02389-643A-44A3-9E32-4459CAEAC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221A-6F27-4890-B073-7BA27B8FB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06CAC-A122-486F-81C6-4299D83E9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1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A7E6CAB-B5FF-46B8-964A-7A01020AA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CF45A9EB-00FC-4DE7-8041-09649EF9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94118"/>
            <a:ext cx="12192000" cy="1954212"/>
          </a:xfrm>
        </p:spPr>
        <p:txBody>
          <a:bodyPr/>
          <a:lstStyle/>
          <a:p>
            <a:r>
              <a:rPr lang="en-US" dirty="0"/>
              <a:t>Calculus of variations</a:t>
            </a:r>
            <a:br>
              <a:rPr lang="en-US" dirty="0"/>
            </a:br>
            <a:r>
              <a:rPr lang="en-US" sz="4000" dirty="0"/>
              <a:t>An Introduction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CE1E739-E339-4FB6-A10E-22AB1A0D78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3648330"/>
            <a:ext cx="12192000" cy="2290628"/>
          </a:xfrm>
        </p:spPr>
        <p:txBody>
          <a:bodyPr/>
          <a:lstStyle/>
          <a:p>
            <a:r>
              <a:rPr lang="en-US" sz="2600" dirty="0"/>
              <a:t>CHUEI YEE CHEN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i="1" dirty="0"/>
              <a:t>Department of Mathematics and Statistics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i="1" dirty="0"/>
              <a:t>Faculty of Science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i="1" dirty="0" err="1"/>
              <a:t>Universiti</a:t>
            </a:r>
            <a:r>
              <a:rPr lang="en-US" i="1" dirty="0"/>
              <a:t> Putra Malaysia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9D1BA2-3111-4E03-81E3-0D0F9BA3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398" y="0"/>
            <a:ext cx="12192000" cy="1694118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4B20A4-BDBA-4ACB-BCCE-1FF6B09FE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23769" y="5938958"/>
            <a:ext cx="12192000" cy="195421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5DD68C-FEB8-4CF6-883B-1CA9912E4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0910" y="1854828"/>
            <a:ext cx="11752976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CDA2767E-38F3-49F7-BE02-EA3E6C7C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31913"/>
            <a:ext cx="1871663" cy="641350"/>
          </a:xfrm>
        </p:spPr>
        <p:txBody>
          <a:bodyPr/>
          <a:lstStyle/>
          <a:p>
            <a:r>
              <a:rPr lang="en-US" sz="3000" noProof="0" dirty="0"/>
              <a:t>about</a:t>
            </a:r>
            <a:endParaRPr lang="en-US" sz="3000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22BD54C-AB8D-4B3B-836D-ABFFFE5D70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31042" y="652826"/>
            <a:ext cx="4572000" cy="426393"/>
          </a:xfrm>
        </p:spPr>
        <p:txBody>
          <a:bodyPr/>
          <a:lstStyle/>
          <a:p>
            <a:r>
              <a:rPr lang="en-US" sz="2400" dirty="0"/>
              <a:t>Calculus of variations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2192F0C-65C9-4E6D-9314-81FB7E4DB4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31042" y="1032330"/>
            <a:ext cx="4572000" cy="1370672"/>
          </a:xfrm>
        </p:spPr>
        <p:txBody>
          <a:bodyPr/>
          <a:lstStyle/>
          <a:p>
            <a:r>
              <a:rPr lang="en-US" dirty="0"/>
              <a:t>One of the classical branches of mathematics. The term is attributed to Euler, who was looking at the work </a:t>
            </a:r>
            <a:r>
              <a:rPr lang="en-US"/>
              <a:t>of Lagrange.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B26710D-F165-490A-A2CE-0A7D9FD8F9B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31042" y="2712840"/>
            <a:ext cx="4572000" cy="428891"/>
          </a:xfrm>
        </p:spPr>
        <p:txBody>
          <a:bodyPr anchor="b"/>
          <a:lstStyle/>
          <a:p>
            <a:r>
              <a:rPr lang="en-US" sz="2400" dirty="0"/>
              <a:t>Early mathematicians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5F29795-F227-44BE-8FFE-BEDE82043BB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231042" y="3094840"/>
            <a:ext cx="2204592" cy="1294279"/>
          </a:xfrm>
        </p:spPr>
        <p:txBody>
          <a:bodyPr/>
          <a:lstStyle/>
          <a:p>
            <a:r>
              <a:rPr lang="en-US" dirty="0"/>
              <a:t>Dido		</a:t>
            </a:r>
          </a:p>
          <a:p>
            <a:r>
              <a:rPr lang="en-US" dirty="0"/>
              <a:t>Archimedes	</a:t>
            </a:r>
          </a:p>
          <a:p>
            <a:r>
              <a:rPr lang="en-US" dirty="0"/>
              <a:t>Steiner		</a:t>
            </a:r>
          </a:p>
          <a:p>
            <a:r>
              <a:rPr lang="en-US" dirty="0"/>
              <a:t>Fermat		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B3E4C23F-1240-7892-EA4D-B3388C541755}"/>
              </a:ext>
            </a:extLst>
          </p:cNvPr>
          <p:cNvSpPr txBox="1">
            <a:spLocks/>
          </p:cNvSpPr>
          <p:nvPr/>
        </p:nvSpPr>
        <p:spPr>
          <a:xfrm>
            <a:off x="5867400" y="3088815"/>
            <a:ext cx="4572000" cy="1281418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cap="none" spc="1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Newton</a:t>
            </a:r>
          </a:p>
          <a:p>
            <a:r>
              <a:rPr lang="en-US" dirty="0"/>
              <a:t>Bernoulli</a:t>
            </a:r>
          </a:p>
          <a:p>
            <a:r>
              <a:rPr lang="en-US" dirty="0"/>
              <a:t>Euler</a:t>
            </a:r>
          </a:p>
          <a:p>
            <a:r>
              <a:rPr lang="en-US" dirty="0"/>
              <a:t>Lagrange</a:t>
            </a:r>
          </a:p>
        </p:txBody>
      </p:sp>
      <p:sp>
        <p:nvSpPr>
          <p:cNvPr id="323" name="Date Placeholder 322">
            <a:extLst>
              <a:ext uri="{FF2B5EF4-FFF2-40B4-BE49-F238E27FC236}">
                <a16:creationId xmlns:a16="http://schemas.microsoft.com/office/drawing/2014/main" id="{E3799503-8083-4A2B-B1A6-DA877569C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324" name="Footer Placeholder 323">
            <a:extLst>
              <a:ext uri="{FF2B5EF4-FFF2-40B4-BE49-F238E27FC236}">
                <a16:creationId xmlns:a16="http://schemas.microsoft.com/office/drawing/2014/main" id="{F3416D3B-8D80-4408-8E8E-08E7B3A0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Calculus of variations: an introduction</a:t>
            </a:r>
          </a:p>
        </p:txBody>
      </p:sp>
      <p:sp>
        <p:nvSpPr>
          <p:cNvPr id="325" name="Slide Number Placeholder 324">
            <a:extLst>
              <a:ext uri="{FF2B5EF4-FFF2-40B4-BE49-F238E27FC236}">
                <a16:creationId xmlns:a16="http://schemas.microsoft.com/office/drawing/2014/main" id="{C9F5126E-D75A-4501-9BA9-5485EAB79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A87306C-81BA-4795-A5CA-9392456A8C1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0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F580F041-DC12-4416-8D50-10D5CB88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92"/>
            <a:ext cx="10515600" cy="994835"/>
          </a:xfrm>
        </p:spPr>
        <p:txBody>
          <a:bodyPr/>
          <a:lstStyle/>
          <a:p>
            <a:r>
              <a:rPr lang="en-US" sz="3000" noProof="0" dirty="0"/>
              <a:t>Classical problems in the calculus of variations</a:t>
            </a:r>
            <a:endParaRPr lang="en-US" sz="3000" dirty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F3A35CB8-192D-46E2-ABAC-ED96BB3582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7916" y="2928930"/>
            <a:ext cx="2743200" cy="491509"/>
          </a:xfrm>
        </p:spPr>
        <p:txBody>
          <a:bodyPr/>
          <a:lstStyle/>
          <a:p>
            <a:r>
              <a:rPr lang="en-ZA" sz="2000" dirty="0"/>
              <a:t>Isoperimetric problem (dates back to 200 BC)</a:t>
            </a:r>
            <a:endParaRPr lang="en-US" sz="2000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AAB80485-19C5-4162-A7D1-C16C0A37DB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916" y="3356532"/>
            <a:ext cx="2743200" cy="1704547"/>
          </a:xfrm>
        </p:spPr>
        <p:txBody>
          <a:bodyPr/>
          <a:lstStyle/>
          <a:p>
            <a:r>
              <a:rPr lang="en-US" b="1" dirty="0"/>
              <a:t>Biggest possible area </a:t>
            </a:r>
            <a:r>
              <a:rPr lang="en-US" dirty="0"/>
              <a:t>of planar domains with fixed perimeter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A1AC70BF-8941-481C-8D24-0B619A898E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25694" y="2928930"/>
            <a:ext cx="2743200" cy="491509"/>
          </a:xfrm>
        </p:spPr>
        <p:txBody>
          <a:bodyPr/>
          <a:lstStyle/>
          <a:p>
            <a:r>
              <a:rPr lang="en-ZA" sz="2000" dirty="0"/>
              <a:t>Brachistochrone problem   (Galileo, 1638)</a:t>
            </a:r>
            <a:endParaRPr lang="en-US" sz="2000" dirty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8D138E80-5256-446A-AE30-0A9CBCEC97C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25696" y="3356532"/>
            <a:ext cx="2743200" cy="1704547"/>
          </a:xfrm>
        </p:spPr>
        <p:txBody>
          <a:bodyPr/>
          <a:lstStyle/>
          <a:p>
            <a:r>
              <a:rPr lang="en-US" b="1" dirty="0"/>
              <a:t>Fastest path </a:t>
            </a:r>
            <a:r>
              <a:rPr lang="en-US" dirty="0"/>
              <a:t>between two points travelled by a point mass under the influence of gravity</a:t>
            </a:r>
            <a:endParaRPr lang="en-ZA" dirty="0"/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F8450002-65CC-44ED-9FA3-79F17962B3B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20516" y="2928930"/>
            <a:ext cx="2743200" cy="491509"/>
          </a:xfrm>
        </p:spPr>
        <p:txBody>
          <a:bodyPr/>
          <a:lstStyle/>
          <a:p>
            <a:r>
              <a:rPr lang="en-ZA" sz="2000" dirty="0"/>
              <a:t>Fermat’s principle on geometrical optics (1662)</a:t>
            </a:r>
            <a:endParaRPr lang="en-US" sz="2000" dirty="0"/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C5E5A4C4-6086-4F2D-BF5F-1A909411BA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20516" y="3356532"/>
            <a:ext cx="2743200" cy="1704547"/>
          </a:xfrm>
        </p:spPr>
        <p:txBody>
          <a:bodyPr/>
          <a:lstStyle/>
          <a:p>
            <a:r>
              <a:rPr lang="en-US" dirty="0"/>
              <a:t>The path travelled by a ray of light</a:t>
            </a:r>
          </a:p>
          <a:p>
            <a:r>
              <a:rPr lang="en-US" dirty="0"/>
              <a:t>using </a:t>
            </a:r>
            <a:r>
              <a:rPr lang="en-US" b="1" dirty="0"/>
              <a:t>least time</a:t>
            </a:r>
            <a:r>
              <a:rPr lang="en-US" dirty="0"/>
              <a:t>.</a:t>
            </a:r>
            <a:endParaRPr lang="en-ZA" dirty="0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3ECFAB54-2FAE-44AC-A18F-60ABE9A7417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88296" y="2928930"/>
            <a:ext cx="2743200" cy="491509"/>
          </a:xfrm>
        </p:spPr>
        <p:txBody>
          <a:bodyPr/>
          <a:lstStyle/>
          <a:p>
            <a:r>
              <a:rPr lang="en-ZA" sz="2000" dirty="0"/>
              <a:t>Newton’s problem of minimal resistance (1685)</a:t>
            </a:r>
            <a:endParaRPr lang="en-US" sz="2000" dirty="0"/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DF2F3071-377B-4538-8351-AE48F52BD1C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88296" y="3356532"/>
            <a:ext cx="2743200" cy="2260497"/>
          </a:xfrm>
        </p:spPr>
        <p:txBody>
          <a:bodyPr/>
          <a:lstStyle/>
          <a:p>
            <a:r>
              <a:rPr lang="en-US" b="1" dirty="0"/>
              <a:t>The shape of a body which renders minimal resistance </a:t>
            </a:r>
            <a:r>
              <a:rPr lang="en-US" dirty="0"/>
              <a:t>where the body moves with a given constant velocity through a fluid and the body is described as a graph over a given cross section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F72F8167-A007-470B-91F8-9FD147915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C3D8D50B-B373-41DD-AF52-1CAB93D95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Calculus of variations: An introduction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657CD656-D89A-42CD-A918-0CA133A22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A87306C-81BA-4795-A5CA-9392456A8C1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53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CDA2767E-38F3-49F7-BE02-EA3E6C7C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180" y="1309053"/>
            <a:ext cx="2369820" cy="1288648"/>
          </a:xfrm>
        </p:spPr>
        <p:txBody>
          <a:bodyPr/>
          <a:lstStyle/>
          <a:p>
            <a:r>
              <a:rPr lang="en-US" sz="3000" noProof="0" dirty="0"/>
              <a:t>Euler-</a:t>
            </a:r>
            <a:r>
              <a:rPr lang="en-US" sz="3000" dirty="0"/>
              <a:t>L</a:t>
            </a:r>
            <a:r>
              <a:rPr lang="en-US" sz="3000" noProof="0" dirty="0" err="1"/>
              <a:t>agrange</a:t>
            </a:r>
            <a:r>
              <a:rPr lang="en-US" sz="3000" noProof="0" dirty="0"/>
              <a:t> equations</a:t>
            </a:r>
            <a:endParaRPr lang="en-US" sz="3000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22BD54C-AB8D-4B3B-836D-ABFFFE5D70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31042" y="652826"/>
            <a:ext cx="3433138" cy="426393"/>
          </a:xfrm>
        </p:spPr>
        <p:txBody>
          <a:bodyPr/>
          <a:lstStyle/>
          <a:p>
            <a:r>
              <a:rPr lang="en-US" sz="2400" dirty="0"/>
              <a:t>1744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2192F0C-65C9-4E6D-9314-81FB7E4DB4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31042" y="1032329"/>
            <a:ext cx="3433138" cy="2207259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Euler published his landmark book, which gave birth to the theory of the calculus of variations.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Systemized the methods used to solve specific problems into a powerful apparatus.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36D4B3E-84DA-44C7-A6BE-5A3E220051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03339" y="652826"/>
            <a:ext cx="3433138" cy="426393"/>
          </a:xfrm>
        </p:spPr>
        <p:txBody>
          <a:bodyPr/>
          <a:lstStyle/>
          <a:p>
            <a:r>
              <a:rPr lang="en-US" sz="2400" dirty="0"/>
              <a:t>1755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1F484C5-3EB9-4664-93EB-E81179E953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03339" y="1032330"/>
            <a:ext cx="3433138" cy="1851346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Lagrange wrote to Euler to show how to eliminate the tedious geometrical methods from his process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Known as Lagrange’s variational method.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DD180B3D-49E9-46B9-A20B-5BB4BD20460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4080" y="3554835"/>
            <a:ext cx="4747260" cy="428891"/>
          </a:xfrm>
        </p:spPr>
        <p:txBody>
          <a:bodyPr/>
          <a:lstStyle/>
          <a:p>
            <a:r>
              <a:rPr lang="en-US" sz="2400" dirty="0"/>
              <a:t>EULER-LAGRANGE EQUATIONS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0C9F763-9E0D-4C82-9B80-0BC0FEBCD7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035739" y="3974324"/>
            <a:ext cx="4745736" cy="961350"/>
          </a:xfrm>
        </p:spPr>
        <p:txBody>
          <a:bodyPr/>
          <a:lstStyle/>
          <a:p>
            <a:pPr algn="l"/>
            <a:r>
              <a:rPr lang="en-US" dirty="0"/>
              <a:t>Systematic way of dealing with problems in this field.</a:t>
            </a:r>
          </a:p>
        </p:txBody>
      </p:sp>
      <p:sp>
        <p:nvSpPr>
          <p:cNvPr id="323" name="Date Placeholder 322">
            <a:extLst>
              <a:ext uri="{FF2B5EF4-FFF2-40B4-BE49-F238E27FC236}">
                <a16:creationId xmlns:a16="http://schemas.microsoft.com/office/drawing/2014/main" id="{E3799503-8083-4A2B-B1A6-DA877569C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324" name="Footer Placeholder 323">
            <a:extLst>
              <a:ext uri="{FF2B5EF4-FFF2-40B4-BE49-F238E27FC236}">
                <a16:creationId xmlns:a16="http://schemas.microsoft.com/office/drawing/2014/main" id="{F3416D3B-8D80-4408-8E8E-08E7B3A0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Calculus of variations: an introduction</a:t>
            </a:r>
          </a:p>
        </p:txBody>
      </p:sp>
      <p:sp>
        <p:nvSpPr>
          <p:cNvPr id="325" name="Slide Number Placeholder 324">
            <a:extLst>
              <a:ext uri="{FF2B5EF4-FFF2-40B4-BE49-F238E27FC236}">
                <a16:creationId xmlns:a16="http://schemas.microsoft.com/office/drawing/2014/main" id="{C9F5126E-D75A-4501-9BA9-5485EAB79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A87306C-81BA-4795-A5CA-9392456A8C1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0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848B0-9655-A6A5-D48B-E60E3546D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347841"/>
            <a:ext cx="4114800" cy="607969"/>
          </a:xfrm>
        </p:spPr>
        <p:txBody>
          <a:bodyPr/>
          <a:lstStyle/>
          <a:p>
            <a:r>
              <a:rPr lang="en-US" sz="3000" dirty="0"/>
              <a:t>Model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712AEBF7-9C19-56A7-B19E-B74221B041AD}"/>
                  </a:ext>
                </a:extLst>
              </p:cNvPr>
              <p:cNvSpPr>
                <a:spLocks noGrp="1"/>
              </p:cNvSpPr>
              <p:nvPr>
                <p:ph type="body" sz="quarter" idx="34"/>
              </p:nvPr>
            </p:nvSpPr>
            <p:spPr>
              <a:xfrm>
                <a:off x="772255" y="883587"/>
                <a:ext cx="10812589" cy="761201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6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inf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6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ℱ</m:t>
                              </m:r>
                              <m:d>
                                <m:dPr>
                                  <m:ctrlP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sz="2600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nary>
                                <m:naryPr>
                                  <m:limLoc m:val="undOvr"/>
                                  <m:ctrlP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600" b="0" i="0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Ω</m:t>
                                  </m:r>
                                </m:sub>
                                <m:sup/>
                                <m:e>
                                  <m: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𝐹</m:t>
                                  </m:r>
                                  <m:d>
                                    <m:dPr>
                                      <m:ctrlPr>
                                        <a:rPr lang="en-US" sz="2600" b="0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600" b="0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600" b="0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en-US" sz="2600" b="0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</m:t>
                                      </m:r>
                                      <m:d>
                                        <m:dPr>
                                          <m:ctrlPr>
                                            <a:rPr lang="en-US" sz="2600" b="0" i="1" smtClean="0">
                                              <a:solidFill>
                                                <a:schemeClr val="accent4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600" b="0" i="1" smtClean="0">
                                              <a:solidFill>
                                                <a:schemeClr val="accent4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  <m:r>
                                        <a:rPr lang="en-US" sz="2600" b="0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en-US" sz="2600" b="0" i="1" smtClean="0">
                                          <a:solidFill>
                                            <a:schemeClr val="accent4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𝐷𝑢</m:t>
                                      </m:r>
                                      <m:d>
                                        <m:dPr>
                                          <m:ctrlPr>
                                            <a:rPr lang="en-US" sz="2600" b="0" i="1" smtClean="0">
                                              <a:solidFill>
                                                <a:schemeClr val="accent4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600" b="0" i="1" smtClean="0">
                                              <a:solidFill>
                                                <a:schemeClr val="accent4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600" b="0" i="0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d</m:t>
                                  </m:r>
                                  <m: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:</m:t>
                                  </m:r>
                                  <m: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sz="2600" b="0" i="1" smtClean="0">
                                      <a:solidFill>
                                        <a:schemeClr val="accent4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sz="2600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712AEBF7-9C19-56A7-B19E-B74221B041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4"/>
              </p:nvPr>
            </p:nvSpPr>
            <p:spPr>
              <a:xfrm>
                <a:off x="772255" y="883587"/>
                <a:ext cx="10812589" cy="761201"/>
              </a:xfrm>
              <a:blipFill>
                <a:blip r:embed="rId2"/>
                <a:stretch>
                  <a:fillRect b="-6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E0FD89EE-6F41-519E-9AEF-810258406ACF}"/>
                  </a:ext>
                </a:extLst>
              </p:cNvPr>
              <p:cNvSpPr>
                <a:spLocks noGrp="1"/>
              </p:cNvSpPr>
              <p:nvPr>
                <p:ph sz="quarter" idx="35"/>
              </p:nvPr>
            </p:nvSpPr>
            <p:spPr>
              <a:xfrm>
                <a:off x="692150" y="2180534"/>
                <a:ext cx="10996930" cy="4191691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cap="none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⊂</m:t>
                    </m:r>
                    <m:sSup>
                      <m:sSupPr>
                        <m:ctrlPr>
                          <a:rPr lang="en-US" sz="20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0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cap="none" dirty="0"/>
                  <a:t> is a bounded open set, a point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cap="none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000" cap="none" dirty="0"/>
                  <a:t> is denoted by </a:t>
                </a: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cap="none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cap="none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b="0" i="1" cap="none" smtClean="0"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b="0" cap="none" dirty="0"/>
                  <a:t>;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cap="none" dirty="0"/>
                  <a:t> </a:t>
                </a: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sz="2000" b="0" i="0" cap="none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0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0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2000" cap="none" dirty="0"/>
                  <a:t> is a vector-valued function of </a:t>
                </a: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US" sz="2000" cap="non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cap="none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sSup>
                            <m:sSupPr>
                              <m:ctrlP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e>
                      </m:d>
                      <m:r>
                        <a:rPr lang="en-US" sz="2000" b="0" i="1" cap="none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000" cap="none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𝐷𝑢</m:t>
                    </m:r>
                  </m:oMath>
                </a14:m>
                <a:r>
                  <a:rPr lang="en-US" sz="2000" cap="none" dirty="0"/>
                  <a:t> is the Jacobian matrix of </a:t>
                </a: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cap="none" dirty="0"/>
                  <a:t> defined as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cap="none" smtClean="0">
                          <a:latin typeface="Cambria Math" panose="02040503050406030204" pitchFamily="18" charset="0"/>
                        </a:rPr>
                        <m:t>𝐷𝑢</m:t>
                      </m:r>
                      <m:r>
                        <a:rPr lang="en-US" sz="2000" b="0" i="1" cap="none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en-US" sz="2000" b="0" i="1" cap="none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cap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cap="none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n-US" sz="2000" b="0" i="1" cap="none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cap="none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sz="2000" b="0" i="1" cap="none" smtClean="0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b="0" i="1" cap="none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b="0" i="1" cap="none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cap="none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b="0" i="1" cap="none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1≤</m:t>
                          </m:r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1≤</m:t>
                          </m:r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000" b="0" i="1" cap="none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  <m:r>
                        <a:rPr lang="en-US" sz="2000" b="0" i="1" cap="none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ℝ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sz="2000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sz="2000" b="0" i="0" cap="none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000" cap="none" dirty="0"/>
                  <a:t> is continuous;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000" cap="none" dirty="0"/>
                  <a:t> is the space of admissible functions (example: </a:t>
                </a: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cap="none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cap="none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000" b="0" i="1" cap="none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d>
                      <m:dPr>
                        <m:ctrlPr>
                          <a:rPr lang="en-US" sz="2000" b="0" i="1" cap="none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000" b="0" i="1" cap="none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sz="2000" b="0" i="0" cap="none" smtClean="0">
                                <a:latin typeface="Cambria Math" panose="02040503050406030204" pitchFamily="18" charset="0"/>
                              </a:rPr>
                              <m:t>Ω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2000" cap="none" dirty="0"/>
                  <a:t> with </a:t>
                </a: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cap="none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cap="none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1" cap="none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cap="none" dirty="0"/>
                  <a:t> on </a:t>
                </a:r>
                <a14:m>
                  <m:oMath xmlns:m="http://schemas.openxmlformats.org/officeDocument/2006/math">
                    <m:r>
                      <a:rPr lang="en-US" sz="2000" b="0" i="1" cap="none" smtClean="0">
                        <a:latin typeface="Cambria Math" panose="02040503050406030204" pitchFamily="18" charset="0"/>
                      </a:rPr>
                      <m:t>𝜕</m:t>
                    </m:r>
                    <m:r>
                      <m:rPr>
                        <m:sty m:val="p"/>
                      </m:rPr>
                      <a:rPr lang="en-US" sz="2000" b="0" i="0" cap="none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000" cap="none" dirty="0"/>
                  <a:t>).</a:t>
                </a:r>
              </a:p>
              <a:p>
                <a:endParaRPr lang="en-US" sz="1000" cap="none" dirty="0"/>
              </a:p>
              <a:p>
                <a:pPr algn="ctr">
                  <a:spcAft>
                    <a:spcPts val="600"/>
                  </a:spcAft>
                </a:pPr>
                <a:r>
                  <a:rPr lang="en-US" sz="2400" b="1" cap="none" dirty="0">
                    <a:solidFill>
                      <a:srgbClr val="002060"/>
                    </a:solidFill>
                  </a:rPr>
                  <a:t>AIM</a:t>
                </a:r>
                <a:r>
                  <a:rPr lang="en-US" sz="2400" cap="none" dirty="0">
                    <a:solidFill>
                      <a:srgbClr val="002060"/>
                    </a:solidFill>
                  </a:rPr>
                  <a:t>: Find a minimizer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cap="none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cap="none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en-US" sz="2400" b="0" i="1" cap="none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cap="none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400" cap="none" dirty="0">
                    <a:solidFill>
                      <a:srgbClr val="002060"/>
                    </a:solidFill>
                  </a:rPr>
                  <a:t>, meaning that</a:t>
                </a:r>
              </a:p>
              <a:p>
                <a:pPr algn="ctr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ℱ</m:t>
                      </m:r>
                      <m:d>
                        <m:dPr>
                          <m:ctrlPr>
                            <a:rPr lang="en-US" sz="2400" b="0" i="1" cap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400" b="0" i="1" cap="none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cap="none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e>
                      </m:d>
                      <m:r>
                        <a:rPr lang="en-US" sz="2400" b="0" i="1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ℱ</m:t>
                      </m:r>
                      <m:d>
                        <m:dPr>
                          <m:ctrlPr>
                            <a:rPr lang="en-US" sz="2400" b="0" i="1" cap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cap="none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n-US" sz="2400" b="0" i="1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n-US" sz="2400" b="0" i="0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US" sz="2400" b="0" i="0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all</m:t>
                      </m:r>
                      <m:r>
                        <a:rPr lang="en-US" sz="2400" b="0" i="0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2400" b="0" i="1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cap="none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0" cap="none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:endParaRPr lang="en-US" sz="2000" cap="none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E0FD89EE-6F41-519E-9AEF-810258406A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35"/>
              </p:nvPr>
            </p:nvSpPr>
            <p:spPr>
              <a:xfrm>
                <a:off x="692150" y="2180534"/>
                <a:ext cx="10996930" cy="4191691"/>
              </a:xfrm>
              <a:blipFill>
                <a:blip r:embed="rId3"/>
                <a:stretch>
                  <a:fillRect l="-499" t="-1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4EFA8EA-8330-20F8-FFE4-102A73C2A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4F095A-0411-E8D1-F9A0-E82D4AE986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CALCULUS OF VARIATIONS: AN INTRODUCTION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5FAA384-A95E-B860-2AD2-577B938D8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7306C-81BA-4795-A5CA-9392456A8C1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04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F580F041-DC12-4416-8D50-10D5CB88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92"/>
            <a:ext cx="10515600" cy="994835"/>
          </a:xfrm>
        </p:spPr>
        <p:txBody>
          <a:bodyPr/>
          <a:lstStyle/>
          <a:p>
            <a:r>
              <a:rPr lang="en-US" sz="3000" noProof="0" dirty="0"/>
              <a:t>MORE EXAMPLES</a:t>
            </a:r>
            <a:endParaRPr lang="en-US" sz="3000" dirty="0"/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F3A35CB8-192D-46E2-ABAC-ED96BB3582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7916" y="2928930"/>
            <a:ext cx="2743200" cy="491509"/>
          </a:xfrm>
        </p:spPr>
        <p:txBody>
          <a:bodyPr/>
          <a:lstStyle/>
          <a:p>
            <a:r>
              <a:rPr lang="en-ZA" sz="2000" dirty="0"/>
              <a:t>DIRICHLET INTEGRAL</a:t>
            </a:r>
            <a:endParaRPr lang="en-US" sz="2000" dirty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AAB80485-19C5-4162-A7D1-C16C0A37DB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916" y="3356532"/>
            <a:ext cx="2743200" cy="1704547"/>
          </a:xfrm>
        </p:spPr>
        <p:txBody>
          <a:bodyPr/>
          <a:lstStyle/>
          <a:p>
            <a:r>
              <a:rPr lang="en-US" dirty="0"/>
              <a:t>Most celebrated problem in the calculus of variations, the corresponding Euler-Lagrange equation reduces to Laplace equation. 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A1AC70BF-8941-481C-8D24-0B619A898E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25694" y="2928930"/>
            <a:ext cx="2743200" cy="491509"/>
          </a:xfrm>
        </p:spPr>
        <p:txBody>
          <a:bodyPr/>
          <a:lstStyle/>
          <a:p>
            <a:r>
              <a:rPr lang="en-ZA" sz="2000" dirty="0"/>
              <a:t>Minimal surface of revolution</a:t>
            </a:r>
            <a:endParaRPr lang="en-US" sz="2000" dirty="0"/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8D138E80-5256-446A-AE30-0A9CBCEC97C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25696" y="3356532"/>
            <a:ext cx="2743200" cy="1704547"/>
          </a:xfrm>
        </p:spPr>
        <p:txBody>
          <a:bodyPr/>
          <a:lstStyle/>
          <a:p>
            <a:r>
              <a:rPr lang="en-US" dirty="0"/>
              <a:t>Determine the surface with minimal area among all surfaces of</a:t>
            </a:r>
          </a:p>
          <a:p>
            <a:r>
              <a:rPr lang="en-US" dirty="0"/>
              <a:t>revolution.</a:t>
            </a:r>
            <a:endParaRPr lang="en-ZA" dirty="0"/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F8450002-65CC-44ED-9FA3-79F17962B3B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20516" y="2928930"/>
            <a:ext cx="2743200" cy="491509"/>
          </a:xfrm>
        </p:spPr>
        <p:txBody>
          <a:bodyPr/>
          <a:lstStyle/>
          <a:p>
            <a:r>
              <a:rPr lang="en-ZA" sz="2000" dirty="0"/>
              <a:t>Plateau problem</a:t>
            </a:r>
            <a:endParaRPr lang="en-US" sz="2000" dirty="0"/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C5E5A4C4-6086-4F2D-BF5F-1A909411BA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20516" y="3356532"/>
            <a:ext cx="2743200" cy="1704547"/>
          </a:xfrm>
        </p:spPr>
        <p:txBody>
          <a:bodyPr/>
          <a:lstStyle/>
          <a:p>
            <a:r>
              <a:rPr lang="en-US" dirty="0"/>
              <a:t>A wire loop is dipped into soapy water. When the wire is pulled out, the surface obtained is a</a:t>
            </a:r>
          </a:p>
          <a:p>
            <a:r>
              <a:rPr lang="en-US" dirty="0"/>
              <a:t>minimal surface.</a:t>
            </a:r>
            <a:endParaRPr lang="en-ZA" dirty="0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3ECFAB54-2FAE-44AC-A18F-60ABE9A7417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888296" y="2928930"/>
            <a:ext cx="2743200" cy="491509"/>
          </a:xfrm>
        </p:spPr>
        <p:txBody>
          <a:bodyPr anchor="b"/>
          <a:lstStyle/>
          <a:p>
            <a:r>
              <a:rPr lang="en-US" sz="2000" dirty="0"/>
              <a:t>Microstructure in crystals</a:t>
            </a: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DF2F3071-377B-4538-8351-AE48F52BD1C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888296" y="3356532"/>
            <a:ext cx="2743200" cy="1704547"/>
          </a:xfrm>
        </p:spPr>
        <p:txBody>
          <a:bodyPr anchor="t"/>
          <a:lstStyle/>
          <a:p>
            <a:r>
              <a:rPr lang="en-US" dirty="0"/>
              <a:t>Apply external force to a material specimen with</a:t>
            </a:r>
          </a:p>
          <a:p>
            <a:r>
              <a:rPr lang="en-US" dirty="0"/>
              <a:t>internal crystal structure and determine the resulting shape. What is</a:t>
            </a:r>
          </a:p>
          <a:p>
            <a:r>
              <a:rPr lang="en-US" dirty="0"/>
              <a:t>the total energy of a deformation? 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F72F8167-A007-470B-91F8-9FD147915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2023</a:t>
            </a:r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C3D8D50B-B373-41DD-AF52-1CAB93D95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Calculus of variations: An introduction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657CD656-D89A-42CD-A918-0CA133A22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A87306C-81BA-4795-A5CA-9392456A8C1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1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4D0E9"/>
      </a:accent1>
      <a:accent2>
        <a:srgbClr val="476977"/>
      </a:accent2>
      <a:accent3>
        <a:srgbClr val="79BBE9"/>
      </a:accent3>
      <a:accent4>
        <a:srgbClr val="6B8043"/>
      </a:accent4>
      <a:accent5>
        <a:srgbClr val="9ACF21"/>
      </a:accent5>
      <a:accent6>
        <a:srgbClr val="CFDCA5"/>
      </a:accent6>
      <a:hlink>
        <a:srgbClr val="0563C1"/>
      </a:hlink>
      <a:folHlink>
        <a:srgbClr val="954F72"/>
      </a:folHlink>
    </a:clrScheme>
    <a:fontScheme name="Custom 26">
      <a:majorFont>
        <a:latin typeface="Tenorite Bold"/>
        <a:ea typeface=""/>
        <a:cs typeface=""/>
      </a:majorFont>
      <a:minorFont>
        <a:latin typeface="Tenorit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een Pitch Deck_TM16411175_Win32_JC_SL_v3" id="{8B4DAF89-59FE-4064-AB7A-372A9529B50F}" vid="{3DF83A45-BE94-4B01-94A1-C38A7DA6C9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B15C2-B622-4464-872A-FFB13E3A35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439292-23DE-4FBC-B000-AFED89AC64F3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65F1115-A9D1-4ADF-878E-8B9CEB141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{871F1A6E-3C4F-4B71-B093-EF8B28FEECF0}tf16411175_win32</Template>
  <TotalTime>352</TotalTime>
  <Words>486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Tenorite </vt:lpstr>
      <vt:lpstr>Tenorite Bold</vt:lpstr>
      <vt:lpstr>Arial</vt:lpstr>
      <vt:lpstr>Calibri</vt:lpstr>
      <vt:lpstr>Cambria Math</vt:lpstr>
      <vt:lpstr>Office Theme</vt:lpstr>
      <vt:lpstr>Calculus of variations An Introduction</vt:lpstr>
      <vt:lpstr>about</vt:lpstr>
      <vt:lpstr>Classical problems in the calculus of variations</vt:lpstr>
      <vt:lpstr>Euler-Lagrange equations</vt:lpstr>
      <vt:lpstr>Model problem</vt:lpstr>
      <vt:lpstr>MORE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of variations An Introduction</dc:title>
  <dc:creator>CHEN CHUEI YEE</dc:creator>
  <cp:lastModifiedBy>CHEN CHUEI YEE</cp:lastModifiedBy>
  <cp:revision>8</cp:revision>
  <dcterms:created xsi:type="dcterms:W3CDTF">2022-09-19T00:45:56Z</dcterms:created>
  <dcterms:modified xsi:type="dcterms:W3CDTF">2023-05-24T08:18:08Z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